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21"/>
  </p:notesMasterIdLst>
  <p:handoutMasterIdLst>
    <p:handoutMasterId r:id="rId22"/>
  </p:handoutMasterIdLst>
  <p:sldIdLst>
    <p:sldId id="256" r:id="rId5"/>
    <p:sldId id="257" r:id="rId6"/>
    <p:sldId id="322" r:id="rId7"/>
    <p:sldId id="323" r:id="rId8"/>
    <p:sldId id="324" r:id="rId9"/>
    <p:sldId id="325" r:id="rId10"/>
    <p:sldId id="326" r:id="rId11"/>
    <p:sldId id="327" r:id="rId12"/>
    <p:sldId id="328" r:id="rId13"/>
    <p:sldId id="329" r:id="rId14"/>
    <p:sldId id="330" r:id="rId15"/>
    <p:sldId id="331" r:id="rId16"/>
    <p:sldId id="332" r:id="rId17"/>
    <p:sldId id="333" r:id="rId18"/>
    <p:sldId id="334" r:id="rId19"/>
    <p:sldId id="33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598D"/>
    <a:srgbClr val="646C92"/>
    <a:srgbClr val="5A6B76"/>
    <a:srgbClr val="5A6E6E"/>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505E3EF-67EA-436B-97B2-0124C06EBD2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660" autoAdjust="0"/>
  </p:normalViewPr>
  <p:slideViewPr>
    <p:cSldViewPr snapToGrid="0">
      <p:cViewPr>
        <p:scale>
          <a:sx n="86" d="100"/>
          <a:sy n="86" d="100"/>
        </p:scale>
        <p:origin x="562" y="-413"/>
      </p:cViewPr>
      <p:guideLst/>
    </p:cSldViewPr>
  </p:slideViewPr>
  <p:outlineViewPr>
    <p:cViewPr>
      <p:scale>
        <a:sx n="33" d="100"/>
        <a:sy n="33" d="100"/>
      </p:scale>
      <p:origin x="0" y="-4464"/>
    </p:cViewPr>
  </p:outlineViewPr>
  <p:notesTextViewPr>
    <p:cViewPr>
      <p:scale>
        <a:sx n="1" d="1"/>
        <a:sy n="1" d="1"/>
      </p:scale>
      <p:origin x="0" y="0"/>
    </p:cViewPr>
  </p:notesTextViewPr>
  <p:sorterViewPr>
    <p:cViewPr varScale="1">
      <p:scale>
        <a:sx n="1" d="1"/>
        <a:sy n="1" d="1"/>
      </p:scale>
      <p:origin x="0" y="-3149"/>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E52182-8ED2-2CD9-1769-D9951A9939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04873A34-C368-6B6E-8816-ABC664A8575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C2FBC06-9676-42B7-A8B4-279236EF9829}" type="datetimeFigureOut">
              <a:rPr lang="en-US" smtClean="0"/>
              <a:t>11/22/2024</a:t>
            </a:fld>
            <a:endParaRPr lang="en-US" dirty="0"/>
          </a:p>
        </p:txBody>
      </p:sp>
      <p:sp>
        <p:nvSpPr>
          <p:cNvPr id="4" name="Footer Placeholder 3">
            <a:extLst>
              <a:ext uri="{FF2B5EF4-FFF2-40B4-BE49-F238E27FC236}">
                <a16:creationId xmlns:a16="http://schemas.microsoft.com/office/drawing/2014/main" id="{AE355158-3742-8894-B074-C872916FE8A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A6B5579-9D25-81D6-8171-2F8C3F5377E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BB3735C-CF2D-4272-874B-84D65FE3CAEA}" type="slidenum">
              <a:rPr lang="en-US" smtClean="0"/>
              <a:t>‹#›</a:t>
            </a:fld>
            <a:endParaRPr lang="en-US" dirty="0"/>
          </a:p>
        </p:txBody>
      </p:sp>
    </p:spTree>
    <p:extLst>
      <p:ext uri="{BB962C8B-B14F-4D97-AF65-F5344CB8AC3E}">
        <p14:creationId xmlns:p14="http://schemas.microsoft.com/office/powerpoint/2010/main" val="3576658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C63451-F71A-45EA-8B10-04A09C28CC19}" type="datetimeFigureOut">
              <a:rPr lang="en-US" smtClean="0"/>
              <a:t>11/22/2024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8B270D-091D-4ED2-8C85-0898DD7D9F21}" type="slidenum">
              <a:rPr lang="en-US" smtClean="0"/>
              <a:t>‹#›</a:t>
            </a:fld>
            <a:endParaRPr lang="en-US" dirty="0"/>
          </a:p>
        </p:txBody>
      </p:sp>
    </p:spTree>
    <p:extLst>
      <p:ext uri="{BB962C8B-B14F-4D97-AF65-F5344CB8AC3E}">
        <p14:creationId xmlns:p14="http://schemas.microsoft.com/office/powerpoint/2010/main" val="2253118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8B270D-091D-4ED2-8C85-0898DD7D9F21}" type="slidenum">
              <a:rPr lang="en-US" smtClean="0"/>
              <a:t>1</a:t>
            </a:fld>
            <a:endParaRPr lang="en-US" dirty="0"/>
          </a:p>
        </p:txBody>
      </p:sp>
    </p:spTree>
    <p:extLst>
      <p:ext uri="{BB962C8B-B14F-4D97-AF65-F5344CB8AC3E}">
        <p14:creationId xmlns:p14="http://schemas.microsoft.com/office/powerpoint/2010/main" val="4133141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8B270D-091D-4ED2-8C85-0898DD7D9F21}" type="slidenum">
              <a:rPr lang="en-US" smtClean="0"/>
              <a:t>2</a:t>
            </a:fld>
            <a:endParaRPr lang="en-US" dirty="0"/>
          </a:p>
        </p:txBody>
      </p:sp>
    </p:spTree>
    <p:extLst>
      <p:ext uri="{BB962C8B-B14F-4D97-AF65-F5344CB8AC3E}">
        <p14:creationId xmlns:p14="http://schemas.microsoft.com/office/powerpoint/2010/main" val="3364165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1826-1B3E-4E2E-8D6C-93BCEAA3D6C6}"/>
              </a:ext>
            </a:extLst>
          </p:cNvPr>
          <p:cNvSpPr>
            <a:spLocks noGrp="1"/>
          </p:cNvSpPr>
          <p:nvPr>
            <p:ph type="ctrTitle"/>
          </p:nvPr>
        </p:nvSpPr>
        <p:spPr>
          <a:xfrm>
            <a:off x="2107200" y="1096965"/>
            <a:ext cx="7977600" cy="2085696"/>
          </a:xfrm>
        </p:spPr>
        <p:txBody>
          <a:bodyPr anchor="b">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AB5F0CE-1714-4650-9690-5676C06349A0}"/>
              </a:ext>
            </a:extLst>
          </p:cNvPr>
          <p:cNvSpPr>
            <a:spLocks noGrp="1"/>
          </p:cNvSpPr>
          <p:nvPr>
            <p:ph type="subTitle" idx="1"/>
          </p:nvPr>
        </p:nvSpPr>
        <p:spPr>
          <a:xfrm>
            <a:off x="3216000" y="3945771"/>
            <a:ext cx="5760000" cy="1832730"/>
          </a:xfrm>
        </p:spPr>
        <p:txBody>
          <a:bodyPr>
            <a:normAutofit/>
          </a:bodyPr>
          <a:lstStyle>
            <a:lvl1pPr marL="0" indent="0" algn="ctr">
              <a:lnSpc>
                <a:spcPct val="125000"/>
              </a:lnSpc>
              <a:buNone/>
              <a:defRPr sz="2400" i="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FD0CA85-BF38-4762-934C-D00F2047C2D1}"/>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649CA3C9-6579-49D9-A5FD-20231FB4B3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9B94FE-6287-4D49-B0E5-FE9A9BA75A0C}"/>
              </a:ext>
            </a:extLst>
          </p:cNvPr>
          <p:cNvSpPr>
            <a:spLocks noGrp="1"/>
          </p:cNvSpPr>
          <p:nvPr>
            <p:ph type="sldNum" sz="quarter" idx="12"/>
          </p:nvPr>
        </p:nvSpPr>
        <p:spPr/>
        <p:txBody>
          <a:bodyPr/>
          <a:lstStyle/>
          <a:p>
            <a:fld id="{294A09A9-5501-47C1-A89A-A340965A2BE2}" type="slidenum">
              <a:rPr lang="en-US" smtClean="0"/>
              <a:pPr/>
              <a:t>‹#›</a:t>
            </a:fld>
            <a:endParaRPr lang="en-US" dirty="0"/>
          </a:p>
        </p:txBody>
      </p:sp>
      <p:cxnSp>
        <p:nvCxnSpPr>
          <p:cNvPr id="7" name="Straight Connector 6">
            <a:extLst>
              <a:ext uri="{FF2B5EF4-FFF2-40B4-BE49-F238E27FC236}">
                <a16:creationId xmlns:a16="http://schemas.microsoft.com/office/drawing/2014/main" id="{AE0C0B2A-3FD1-4235-A16E-0ED1E028A93E}"/>
              </a:ext>
            </a:extLst>
          </p:cNvPr>
          <p:cNvCxnSpPr>
            <a:cxnSpLocks/>
          </p:cNvCxnSpPr>
          <p:nvPr/>
        </p:nvCxnSpPr>
        <p:spPr>
          <a:xfrm>
            <a:off x="5826000" y="3525773"/>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94E066-0146-46E9-BAF1-C33240ABA294}"/>
              </a:ext>
            </a:extLst>
          </p:cNvPr>
          <p:cNvGrpSpPr/>
          <p:nvPr/>
        </p:nvGrpSpPr>
        <p:grpSpPr>
          <a:xfrm rot="2700000">
            <a:off x="10127693" y="4178240"/>
            <a:ext cx="633413" cy="1862138"/>
            <a:chOff x="5959192" y="333389"/>
            <a:chExt cx="633413" cy="1862138"/>
          </a:xfrm>
        </p:grpSpPr>
        <p:grpSp>
          <p:nvGrpSpPr>
            <p:cNvPr id="9" name="Group 8">
              <a:extLst>
                <a:ext uri="{FF2B5EF4-FFF2-40B4-BE49-F238E27FC236}">
                  <a16:creationId xmlns:a16="http://schemas.microsoft.com/office/drawing/2014/main" id="{B02BD80B-C499-4DAC-9580-575B04F8658F}"/>
                </a:ext>
              </a:extLst>
            </p:cNvPr>
            <p:cNvGrpSpPr/>
            <p:nvPr/>
          </p:nvGrpSpPr>
          <p:grpSpPr>
            <a:xfrm>
              <a:off x="5959192" y="333389"/>
              <a:ext cx="633413" cy="1419225"/>
              <a:chOff x="5959192" y="333389"/>
              <a:chExt cx="633413" cy="1419225"/>
            </a:xfrm>
          </p:grpSpPr>
          <p:sp>
            <p:nvSpPr>
              <p:cNvPr id="11" name="Freeform 68">
                <a:extLst>
                  <a:ext uri="{FF2B5EF4-FFF2-40B4-BE49-F238E27FC236}">
                    <a16:creationId xmlns:a16="http://schemas.microsoft.com/office/drawing/2014/main" id="{CCF069F3-858C-4C67-90C2-46017C3D4CEB}"/>
                  </a:ext>
                </a:extLst>
              </p:cNvPr>
              <p:cNvSpPr>
                <a:spLocks/>
              </p:cNvSpPr>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8A1FFA52-DFA8-4A81-8A85-50BE13257F51}"/>
                  </a:ext>
                </a:extLst>
              </p:cNvPr>
              <p:cNvSpPr>
                <a:spLocks/>
              </p:cNvSpPr>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sp>
          <p:nvSpPr>
            <p:cNvPr id="10" name="Line 70">
              <a:extLst>
                <a:ext uri="{FF2B5EF4-FFF2-40B4-BE49-F238E27FC236}">
                  <a16:creationId xmlns:a16="http://schemas.microsoft.com/office/drawing/2014/main" id="{BAEDA471-60CB-4A0C-B9AD-B2B3C51EA2FD}"/>
                </a:ext>
              </a:extLst>
            </p:cNvPr>
            <p:cNvSpPr>
              <a:spLocks noChangeShapeType="1"/>
            </p:cNvSpPr>
            <p:nvPr/>
          </p:nvSpPr>
          <p:spPr bwMode="auto">
            <a:xfrm flipV="1">
              <a:off x="6278280"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785251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FB6D0-92CA-4910-AE77-E238F4C89D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913172-A138-4DD4-A5B1-58BA625078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3897B9-E4AD-469B-A60D-9A1A4BD1980A}"/>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31C5E1B0-48D6-4F99-9955-39958BA969E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9F49DA-55D4-4E36-AEB9-A0E99E31A87E}"/>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12183816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EBC7C-C5C1-4A79-A195-B35701C289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D34A74-3328-469B-ABCA-96F2FE3687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E19AB-5637-455E-89C3-B41702C202D4}"/>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A364F2A3-EBEE-4F42-BAC2-A482F00E674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FE1C27-1A43-4B0B-88D0-0C5FE1DBE161}"/>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9031844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ubtitle Pictur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F9E50B4-1616-9029-9FC0-901DDF9BF608}"/>
              </a:ext>
              <a:ext uri="{C183D7F6-B498-43B3-948B-1728B52AA6E4}">
                <adec:decorative xmlns:adec="http://schemas.microsoft.com/office/drawing/2017/decorative" val="1"/>
              </a:ext>
            </a:extLst>
          </p:cNvPr>
          <p:cNvSpPr/>
          <p:nvPr userDrawn="1"/>
        </p:nvSpPr>
        <p:spPr>
          <a:xfrm>
            <a:off x="4449680" y="0"/>
            <a:ext cx="774232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033B6B0-54DE-4F2D-84DD-D06CD3B117B4}"/>
              </a:ext>
            </a:extLst>
          </p:cNvPr>
          <p:cNvSpPr>
            <a:spLocks noGrp="1"/>
          </p:cNvSpPr>
          <p:nvPr>
            <p:ph type="title" hasCustomPrompt="1"/>
          </p:nvPr>
        </p:nvSpPr>
        <p:spPr>
          <a:xfrm>
            <a:off x="530307" y="430521"/>
            <a:ext cx="3389065" cy="1847528"/>
          </a:xfrm>
        </p:spPr>
        <p:txBody>
          <a:bodyPr>
            <a:noAutofit/>
          </a:bodyPr>
          <a:lstStyle>
            <a:lvl1pPr algn="ctr">
              <a:defRPr sz="3600"/>
            </a:lvl1pPr>
          </a:lstStyle>
          <a:p>
            <a:r>
              <a:rPr lang="en-US" dirty="0"/>
              <a:t>Click to add title</a:t>
            </a:r>
          </a:p>
        </p:txBody>
      </p:sp>
      <p:cxnSp>
        <p:nvCxnSpPr>
          <p:cNvPr id="91" name="Straight Connector 90">
            <a:extLst>
              <a:ext uri="{FF2B5EF4-FFF2-40B4-BE49-F238E27FC236}">
                <a16:creationId xmlns:a16="http://schemas.microsoft.com/office/drawing/2014/main" id="{A3805DED-0C97-4EF7-B1E1-0E016E053719}"/>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1954839" y="2511829"/>
            <a:ext cx="540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674FFBCF-911F-5818-60FE-B018CA677353}"/>
              </a:ext>
            </a:extLst>
          </p:cNvPr>
          <p:cNvSpPr>
            <a:spLocks noGrp="1"/>
          </p:cNvSpPr>
          <p:nvPr>
            <p:ph sz="quarter" idx="15" hasCustomPrompt="1"/>
          </p:nvPr>
        </p:nvSpPr>
        <p:spPr>
          <a:xfrm>
            <a:off x="530307" y="2745610"/>
            <a:ext cx="3389065" cy="3499611"/>
          </a:xfrm>
        </p:spPr>
        <p:txBody>
          <a:bodyPr>
            <a:normAutofit/>
          </a:bodyPr>
          <a:lstStyle>
            <a:lvl1pPr marL="0" indent="0" algn="ctr">
              <a:buNone/>
              <a:defRPr lang="en-US" sz="2000" kern="1200" spc="50" dirty="0">
                <a:solidFill>
                  <a:schemeClr val="tx1">
                    <a:alpha val="60000"/>
                  </a:schemeClr>
                </a:solidFill>
                <a:latin typeface="+mn-lt"/>
                <a:ea typeface="+mn-ea"/>
                <a:cs typeface="+mn-cs"/>
              </a:defRPr>
            </a:lvl1pPr>
            <a:lvl2pPr marL="360000" indent="0">
              <a:buNone/>
              <a:defRPr/>
            </a:lvl2pPr>
            <a:lvl3pPr marL="720000" indent="0">
              <a:buNone/>
              <a:defRPr/>
            </a:lvl3pPr>
            <a:lvl4pPr marL="1080000" indent="0">
              <a:buNone/>
              <a:defRPr/>
            </a:lvl4pPr>
            <a:lvl5pPr marL="1440000" indent="0">
              <a:buNone/>
              <a:defRPr/>
            </a:lvl5pPr>
          </a:lstStyle>
          <a:p>
            <a:pPr marL="0" indent="0" algn="ctr">
              <a:buNone/>
            </a:pPr>
            <a:r>
              <a:rPr lang="en-US" dirty="0"/>
              <a:t>Click to add text</a:t>
            </a:r>
          </a:p>
        </p:txBody>
      </p:sp>
      <p:sp>
        <p:nvSpPr>
          <p:cNvPr id="9" name="Picture Placeholder 8">
            <a:extLst>
              <a:ext uri="{FF2B5EF4-FFF2-40B4-BE49-F238E27FC236}">
                <a16:creationId xmlns:a16="http://schemas.microsoft.com/office/drawing/2014/main" id="{EF1A84F6-2D30-446A-9D91-44FBCB825679}"/>
              </a:ext>
            </a:extLst>
          </p:cNvPr>
          <p:cNvSpPr>
            <a:spLocks noGrp="1"/>
          </p:cNvSpPr>
          <p:nvPr>
            <p:ph type="pic" sz="quarter" idx="14" hasCustomPrompt="1"/>
          </p:nvPr>
        </p:nvSpPr>
        <p:spPr>
          <a:xfrm>
            <a:off x="4979988" y="430521"/>
            <a:ext cx="6681704" cy="6019264"/>
          </a:xfrm>
        </p:spPr>
        <p:txBody>
          <a:bodyPr/>
          <a:lstStyle>
            <a:lvl1pPr marL="0" indent="0" algn="ctr">
              <a:buNone/>
              <a:defRPr/>
            </a:lvl1pPr>
          </a:lstStyle>
          <a:p>
            <a:r>
              <a:rPr lang="en-US" dirty="0"/>
              <a:t>Click to add picture</a:t>
            </a:r>
          </a:p>
        </p:txBody>
      </p:sp>
    </p:spTree>
    <p:extLst>
      <p:ext uri="{BB962C8B-B14F-4D97-AF65-F5344CB8AC3E}">
        <p14:creationId xmlns:p14="http://schemas.microsoft.com/office/powerpoint/2010/main" val="1052376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10" name="Title 10">
            <a:extLst>
              <a:ext uri="{FF2B5EF4-FFF2-40B4-BE49-F238E27FC236}">
                <a16:creationId xmlns:a16="http://schemas.microsoft.com/office/drawing/2014/main" id="{15290885-2BB2-6DEC-1F8F-AA5FF9F3F3B0}"/>
              </a:ext>
            </a:extLst>
          </p:cNvPr>
          <p:cNvSpPr>
            <a:spLocks noGrp="1"/>
          </p:cNvSpPr>
          <p:nvPr>
            <p:ph type="title" hasCustomPrompt="1"/>
          </p:nvPr>
        </p:nvSpPr>
        <p:spPr>
          <a:xfrm>
            <a:off x="568164" y="400049"/>
            <a:ext cx="11047042" cy="1185045"/>
          </a:xfrm>
        </p:spPr>
        <p:txBody>
          <a:bodyPr lIns="0">
            <a:normAutofit/>
          </a:bodyPr>
          <a:lstStyle>
            <a:lvl1pPr>
              <a:defRPr sz="3600"/>
            </a:lvl1pPr>
          </a:lstStyle>
          <a:p>
            <a:r>
              <a:rPr lang="en-US" dirty="0"/>
              <a:t>Click to add title</a:t>
            </a:r>
          </a:p>
        </p:txBody>
      </p:sp>
      <p:sp>
        <p:nvSpPr>
          <p:cNvPr id="8" name="Table Placeholder 7">
            <a:extLst>
              <a:ext uri="{FF2B5EF4-FFF2-40B4-BE49-F238E27FC236}">
                <a16:creationId xmlns:a16="http://schemas.microsoft.com/office/drawing/2014/main" id="{C06F9AAF-6332-F1FC-4AAC-EF9A6B867C25}"/>
              </a:ext>
            </a:extLst>
          </p:cNvPr>
          <p:cNvSpPr>
            <a:spLocks noGrp="1"/>
          </p:cNvSpPr>
          <p:nvPr>
            <p:ph type="tbl" sz="quarter" idx="10" hasCustomPrompt="1"/>
          </p:nvPr>
        </p:nvSpPr>
        <p:spPr>
          <a:xfrm>
            <a:off x="568324" y="2082801"/>
            <a:ext cx="11055511" cy="3856094"/>
          </a:xfrm>
        </p:spPr>
        <p:txBody>
          <a:bodyPr/>
          <a:lstStyle>
            <a:lvl1pPr>
              <a:defRPr/>
            </a:lvl1pPr>
          </a:lstStyle>
          <a:p>
            <a:r>
              <a:rPr lang="en-US" dirty="0"/>
              <a:t>Click to add table</a:t>
            </a:r>
          </a:p>
        </p:txBody>
      </p:sp>
      <p:cxnSp>
        <p:nvCxnSpPr>
          <p:cNvPr id="2" name="Straight Connector 1">
            <a:extLst>
              <a:ext uri="{FF2B5EF4-FFF2-40B4-BE49-F238E27FC236}">
                <a16:creationId xmlns:a16="http://schemas.microsoft.com/office/drawing/2014/main" id="{09F8C9F9-EE8B-8F0D-2DF6-5E4D272BD015}"/>
              </a:ext>
              <a:ext uri="{C183D7F6-B498-43B3-948B-1728B52AA6E4}">
                <adec:decorative xmlns:adec="http://schemas.microsoft.com/office/drawing/2017/decorative" val="1"/>
              </a:ext>
            </a:extLst>
          </p:cNvPr>
          <p:cNvCxnSpPr>
            <a:cxnSpLocks/>
          </p:cNvCxnSpPr>
          <p:nvPr userDrawn="1">
            <p:extLst>
              <p:ext uri="{386F3935-93C4-4BCD-93E2-E3B085C9AB24}">
                <p16:designElem xmlns:p16="http://schemas.microsoft.com/office/powerpoint/2015/main" val="1"/>
              </p:ext>
            </p:extLst>
          </p:nvPr>
        </p:nvCxnSpPr>
        <p:spPr>
          <a:xfrm>
            <a:off x="568164" y="1799498"/>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5A24BD84-5B1C-458E-6F04-4D0EB689EFAC}"/>
              </a:ext>
            </a:extLst>
          </p:cNvPr>
          <p:cNvSpPr>
            <a:spLocks noGrp="1"/>
          </p:cNvSpPr>
          <p:nvPr>
            <p:ph type="dt" sz="half" idx="2"/>
          </p:nvPr>
        </p:nvSpPr>
        <p:spPr>
          <a:xfrm>
            <a:off x="568164" y="6357168"/>
            <a:ext cx="1641986" cy="461665"/>
          </a:xfrm>
          <a:prstGeom prst="rect">
            <a:avLst/>
          </a:prstGeom>
        </p:spPr>
        <p:txBody>
          <a:bodyPr vert="horz" lIns="91440" tIns="45720" rIns="91440" bIns="45720" rtlCol="0" anchor="ctr">
            <a:normAutofit/>
          </a:bodyPr>
          <a:lstStyle>
            <a:lvl1pPr algn="l">
              <a:defRPr sz="1000" cap="all" spc="200" baseline="0">
                <a:solidFill>
                  <a:schemeClr val="tx1">
                    <a:alpha val="60000"/>
                  </a:schemeClr>
                </a:solidFill>
                <a:latin typeface="+mn-lt"/>
              </a:defRPr>
            </a:lvl1pPr>
          </a:lstStyle>
          <a:p>
            <a:r>
              <a:rPr lang="en-US"/>
              <a:t>20XX</a:t>
            </a:r>
            <a:endParaRPr lang="en-US" dirty="0"/>
          </a:p>
        </p:txBody>
      </p:sp>
      <p:sp>
        <p:nvSpPr>
          <p:cNvPr id="5" name="Footer Placeholder 6">
            <a:extLst>
              <a:ext uri="{FF2B5EF4-FFF2-40B4-BE49-F238E27FC236}">
                <a16:creationId xmlns:a16="http://schemas.microsoft.com/office/drawing/2014/main" id="{379A34A7-6D50-3F63-9153-F866AF62D8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D424B4E-13D0-A782-7ECD-A34870A98410}"/>
              </a:ext>
            </a:extLst>
          </p:cNvPr>
          <p:cNvSpPr>
            <a:spLocks noGrp="1"/>
          </p:cNvSpPr>
          <p:nvPr>
            <p:ph type="sldNum" sz="quarter" idx="4"/>
          </p:nvPr>
        </p:nvSpPr>
        <p:spPr>
          <a:xfrm>
            <a:off x="9982800" y="6357600"/>
            <a:ext cx="1641036" cy="460800"/>
          </a:xfrm>
          <a:prstGeom prst="rect">
            <a:avLst/>
          </a:prstGeom>
        </p:spPr>
        <p:txBody>
          <a:bodyPr vert="horz" lIns="91440" tIns="45720" rIns="91440" bIns="45720" rtlCol="0" anchor="ctr"/>
          <a:lstStyle>
            <a:lvl1pPr algn="r">
              <a:defRPr sz="1000" cap="all" spc="200" baseline="0">
                <a:solidFill>
                  <a:schemeClr val="tx1">
                    <a:alpha val="60000"/>
                  </a:schemeClr>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399028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hasCustomPrompt="1"/>
          </p:nvPr>
        </p:nvSpPr>
        <p:spPr>
          <a:xfrm>
            <a:off x="984522" y="298564"/>
            <a:ext cx="4650901" cy="6260873"/>
          </a:xfrm>
        </p:spPr>
        <p:txBody>
          <a:bodyPr anchor="ctr">
            <a:noAutofit/>
          </a:bodyPr>
          <a:lstStyle>
            <a:lvl1pPr algn="ctr">
              <a:defRPr sz="6000"/>
            </a:lvl1pPr>
          </a:lstStyle>
          <a:p>
            <a:r>
              <a:rPr lang="en-US" dirty="0"/>
              <a:t>Click to add title</a:t>
            </a:r>
          </a:p>
        </p:txBody>
      </p:sp>
      <p:grpSp>
        <p:nvGrpSpPr>
          <p:cNvPr id="6" name="Group 5">
            <a:extLst>
              <a:ext uri="{FF2B5EF4-FFF2-40B4-BE49-F238E27FC236}">
                <a16:creationId xmlns:a16="http://schemas.microsoft.com/office/drawing/2014/main" id="{F44A4473-D4D4-4E24-B542-C5D63C28DA75}"/>
              </a:ext>
              <a:ext uri="{C183D7F6-B498-43B3-948B-1728B52AA6E4}">
                <adec:decorative xmlns:adec="http://schemas.microsoft.com/office/drawing/2017/decorative" val="1"/>
              </a:ext>
            </a:extLst>
          </p:cNvPr>
          <p:cNvGrpSpPr>
            <a:grpSpLocks noChangeAspect="1"/>
          </p:cNvGrpSpPr>
          <p:nvPr userDrawn="1">
            <p:extLst>
              <p:ext uri="{386F3935-93C4-4BCD-93E2-E3B085C9AB24}">
                <p16:designElem xmlns:p16="http://schemas.microsoft.com/office/powerpoint/2015/main" val="1"/>
              </p:ext>
            </p:extLst>
          </p:nvPr>
        </p:nvGrpSpPr>
        <p:grpSpPr>
          <a:xfrm>
            <a:off x="6153976" y="457964"/>
            <a:ext cx="6009066" cy="5914582"/>
            <a:chOff x="6153976" y="457964"/>
            <a:chExt cx="6009066" cy="5914582"/>
          </a:xfrm>
        </p:grpSpPr>
        <p:grpSp>
          <p:nvGrpSpPr>
            <p:cNvPr id="7" name="Group 6">
              <a:extLst>
                <a:ext uri="{FF2B5EF4-FFF2-40B4-BE49-F238E27FC236}">
                  <a16:creationId xmlns:a16="http://schemas.microsoft.com/office/drawing/2014/main" id="{14CA4A32-A016-460F-8B99-22A5D265B4B8}"/>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2621" y="2980002"/>
              <a:ext cx="317159" cy="932400"/>
              <a:chOff x="6376988" y="280988"/>
              <a:chExt cx="633413" cy="1862138"/>
            </a:xfrm>
          </p:grpSpPr>
          <p:sp>
            <p:nvSpPr>
              <p:cNvPr id="86" name="Freeform 68">
                <a:extLst>
                  <a:ext uri="{FF2B5EF4-FFF2-40B4-BE49-F238E27FC236}">
                    <a16:creationId xmlns:a16="http://schemas.microsoft.com/office/drawing/2014/main" id="{84DB1BC2-B158-4DA5-9164-843E6B566CE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69">
                <a:extLst>
                  <a:ext uri="{FF2B5EF4-FFF2-40B4-BE49-F238E27FC236}">
                    <a16:creationId xmlns:a16="http://schemas.microsoft.com/office/drawing/2014/main" id="{751FDE2E-D749-401E-B3BA-66B2F523182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Line 70">
                <a:extLst>
                  <a:ext uri="{FF2B5EF4-FFF2-40B4-BE49-F238E27FC236}">
                    <a16:creationId xmlns:a16="http://schemas.microsoft.com/office/drawing/2014/main" id="{49546377-E2EE-4854-AA84-5575789BAFD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7">
              <a:extLst>
                <a:ext uri="{FF2B5EF4-FFF2-40B4-BE49-F238E27FC236}">
                  <a16:creationId xmlns:a16="http://schemas.microsoft.com/office/drawing/2014/main" id="{04FCC465-42B8-456F-951F-8C51A42F97E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8324466" y="457964"/>
              <a:ext cx="3838576" cy="5838297"/>
              <a:chOff x="8324466" y="457964"/>
              <a:chExt cx="3838576" cy="5838297"/>
            </a:xfrm>
          </p:grpSpPr>
          <p:sp>
            <p:nvSpPr>
              <p:cNvPr id="48" name="Oval 47">
                <a:extLst>
                  <a:ext uri="{FF2B5EF4-FFF2-40B4-BE49-F238E27FC236}">
                    <a16:creationId xmlns:a16="http://schemas.microsoft.com/office/drawing/2014/main" id="{3D7F8A9A-8A53-4FD3-855C-C49B035CE8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49" name="Group 48">
                <a:extLst>
                  <a:ext uri="{FF2B5EF4-FFF2-40B4-BE49-F238E27FC236}">
                    <a16:creationId xmlns:a16="http://schemas.microsoft.com/office/drawing/2014/main" id="{AC347F99-AC7C-4DB2-8AAF-9E2A7AE629CC}"/>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64" name="Freeform 64">
                  <a:extLst>
                    <a:ext uri="{FF2B5EF4-FFF2-40B4-BE49-F238E27FC236}">
                      <a16:creationId xmlns:a16="http://schemas.microsoft.com/office/drawing/2014/main" id="{89B06C37-E219-479D-B324-0DC7D056517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Freeform 81">
                  <a:extLst>
                    <a:ext uri="{FF2B5EF4-FFF2-40B4-BE49-F238E27FC236}">
                      <a16:creationId xmlns:a16="http://schemas.microsoft.com/office/drawing/2014/main" id="{29A1D878-CEA2-41DC-8638-A8523167266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61">
                  <a:extLst>
                    <a:ext uri="{FF2B5EF4-FFF2-40B4-BE49-F238E27FC236}">
                      <a16:creationId xmlns:a16="http://schemas.microsoft.com/office/drawing/2014/main" id="{99394209-57ED-4126-A8DC-0862D1FA11E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78">
                  <a:extLst>
                    <a:ext uri="{FF2B5EF4-FFF2-40B4-BE49-F238E27FC236}">
                      <a16:creationId xmlns:a16="http://schemas.microsoft.com/office/drawing/2014/main" id="{A48B0004-4618-4D71-88D1-A2FEE4F0ADE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Freeform 84">
                  <a:extLst>
                    <a:ext uri="{FF2B5EF4-FFF2-40B4-BE49-F238E27FC236}">
                      <a16:creationId xmlns:a16="http://schemas.microsoft.com/office/drawing/2014/main" id="{4D1C172B-2446-428A-A518-FE1B5FCE0D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7">
                  <a:extLst>
                    <a:ext uri="{FF2B5EF4-FFF2-40B4-BE49-F238E27FC236}">
                      <a16:creationId xmlns:a16="http://schemas.microsoft.com/office/drawing/2014/main" id="{E359C795-FCC1-401F-B0B6-F722AE632AA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0">
                  <a:extLst>
                    <a:ext uri="{FF2B5EF4-FFF2-40B4-BE49-F238E27FC236}">
                      <a16:creationId xmlns:a16="http://schemas.microsoft.com/office/drawing/2014/main" id="{8260D102-71BB-497E-A5CF-743FB59874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59">
                  <a:extLst>
                    <a:ext uri="{FF2B5EF4-FFF2-40B4-BE49-F238E27FC236}">
                      <a16:creationId xmlns:a16="http://schemas.microsoft.com/office/drawing/2014/main" id="{811E3D98-A5FB-4BDE-A07D-A03EB898C67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62">
                  <a:extLst>
                    <a:ext uri="{FF2B5EF4-FFF2-40B4-BE49-F238E27FC236}">
                      <a16:creationId xmlns:a16="http://schemas.microsoft.com/office/drawing/2014/main" id="{9E48CE7F-B4EF-4629-8706-6838C171EF0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65">
                  <a:extLst>
                    <a:ext uri="{FF2B5EF4-FFF2-40B4-BE49-F238E27FC236}">
                      <a16:creationId xmlns:a16="http://schemas.microsoft.com/office/drawing/2014/main" id="{C8EBC77A-0887-4128-A73B-2C0165C6F94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79">
                  <a:extLst>
                    <a:ext uri="{FF2B5EF4-FFF2-40B4-BE49-F238E27FC236}">
                      <a16:creationId xmlns:a16="http://schemas.microsoft.com/office/drawing/2014/main" id="{7AF3D400-AAAA-47BD-922E-AA3A2AFA302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82">
                  <a:extLst>
                    <a:ext uri="{FF2B5EF4-FFF2-40B4-BE49-F238E27FC236}">
                      <a16:creationId xmlns:a16="http://schemas.microsoft.com/office/drawing/2014/main" id="{B0A3E6A0-609D-427D-9D34-E7CF184B453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85">
                  <a:extLst>
                    <a:ext uri="{FF2B5EF4-FFF2-40B4-BE49-F238E27FC236}">
                      <a16:creationId xmlns:a16="http://schemas.microsoft.com/office/drawing/2014/main" id="{DDE08965-A3F4-426A-924B-102A6F6FE27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88">
                  <a:extLst>
                    <a:ext uri="{FF2B5EF4-FFF2-40B4-BE49-F238E27FC236}">
                      <a16:creationId xmlns:a16="http://schemas.microsoft.com/office/drawing/2014/main" id="{13FA8E6E-7F53-47E9-9BF8-1CD3130F42B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78" name="Group 77">
                  <a:extLst>
                    <a:ext uri="{FF2B5EF4-FFF2-40B4-BE49-F238E27FC236}">
                      <a16:creationId xmlns:a16="http://schemas.microsoft.com/office/drawing/2014/main" id="{7A8A9991-EF8F-4128-9DB7-A2FA8CF2F68B}"/>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79" name="Line 63">
                    <a:extLst>
                      <a:ext uri="{FF2B5EF4-FFF2-40B4-BE49-F238E27FC236}">
                        <a16:creationId xmlns:a16="http://schemas.microsoft.com/office/drawing/2014/main" id="{41E966B6-186E-4D17-B570-969B6951AC0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66">
                    <a:extLst>
                      <a:ext uri="{FF2B5EF4-FFF2-40B4-BE49-F238E27FC236}">
                        <a16:creationId xmlns:a16="http://schemas.microsoft.com/office/drawing/2014/main" id="{918B08AD-5F3C-4FC5-8998-8524763C750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67">
                    <a:extLst>
                      <a:ext uri="{FF2B5EF4-FFF2-40B4-BE49-F238E27FC236}">
                        <a16:creationId xmlns:a16="http://schemas.microsoft.com/office/drawing/2014/main" id="{EDF72260-B0A1-47A1-9459-FDF4600ACA6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80">
                    <a:extLst>
                      <a:ext uri="{FF2B5EF4-FFF2-40B4-BE49-F238E27FC236}">
                        <a16:creationId xmlns:a16="http://schemas.microsoft.com/office/drawing/2014/main" id="{C6A7FA58-53F7-4C2F-96D5-E97BB3CC679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83">
                    <a:extLst>
                      <a:ext uri="{FF2B5EF4-FFF2-40B4-BE49-F238E27FC236}">
                        <a16:creationId xmlns:a16="http://schemas.microsoft.com/office/drawing/2014/main" id="{1B986617-481E-450F-8FAD-CA3086A3E04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86">
                    <a:extLst>
                      <a:ext uri="{FF2B5EF4-FFF2-40B4-BE49-F238E27FC236}">
                        <a16:creationId xmlns:a16="http://schemas.microsoft.com/office/drawing/2014/main" id="{4D24CAEB-B2FE-4796-8E6E-DB5148C380F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89">
                    <a:extLst>
                      <a:ext uri="{FF2B5EF4-FFF2-40B4-BE49-F238E27FC236}">
                        <a16:creationId xmlns:a16="http://schemas.microsoft.com/office/drawing/2014/main" id="{3D577B03-E6D9-4FFA-A799-E504CBF8D71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43509C13-FDEE-45B0-B954-D80D6F38F0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56" name="Group 55">
                  <a:extLst>
                    <a:ext uri="{FF2B5EF4-FFF2-40B4-BE49-F238E27FC236}">
                      <a16:creationId xmlns:a16="http://schemas.microsoft.com/office/drawing/2014/main" id="{21FF647D-8D8A-43E8-A2E2-46D1117839F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0" name="Straight Connector 59">
                    <a:extLst>
                      <a:ext uri="{FF2B5EF4-FFF2-40B4-BE49-F238E27FC236}">
                        <a16:creationId xmlns:a16="http://schemas.microsoft.com/office/drawing/2014/main" id="{87B8728B-0A45-4551-99F0-CF33B850DA57}"/>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CFAA15D-9EFC-4A70-AC98-CB3EF00C3A4C}"/>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2" name="Rectangle 30">
                    <a:extLst>
                      <a:ext uri="{FF2B5EF4-FFF2-40B4-BE49-F238E27FC236}">
                        <a16:creationId xmlns:a16="http://schemas.microsoft.com/office/drawing/2014/main" id="{AD80CCBD-3F02-48A0-A24E-5971D229517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30">
                    <a:extLst>
                      <a:ext uri="{FF2B5EF4-FFF2-40B4-BE49-F238E27FC236}">
                        <a16:creationId xmlns:a16="http://schemas.microsoft.com/office/drawing/2014/main" id="{AB5B7D34-5A4E-48DE-8893-0F022E4CC95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2341ADC6-0CC2-46C0-BA6F-9D9913669805}"/>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58" name="Freeform: Shape 57">
                    <a:extLst>
                      <a:ext uri="{FF2B5EF4-FFF2-40B4-BE49-F238E27FC236}">
                        <a16:creationId xmlns:a16="http://schemas.microsoft.com/office/drawing/2014/main" id="{A93316DB-546B-41BA-AD1B-94D5C467023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59" name="Freeform: Shape 58">
                    <a:extLst>
                      <a:ext uri="{FF2B5EF4-FFF2-40B4-BE49-F238E27FC236}">
                        <a16:creationId xmlns:a16="http://schemas.microsoft.com/office/drawing/2014/main" id="{35105C82-44C4-41C2-96AE-ADE6DD1D71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A7A634F2-054C-4614-9ECB-96BE809893D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52" name="Group 51">
                  <a:extLst>
                    <a:ext uri="{FF2B5EF4-FFF2-40B4-BE49-F238E27FC236}">
                      <a16:creationId xmlns:a16="http://schemas.microsoft.com/office/drawing/2014/main" id="{1764AB7F-1912-4909-A04A-C8D125467E1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54" name="Freeform 68">
                    <a:extLst>
                      <a:ext uri="{FF2B5EF4-FFF2-40B4-BE49-F238E27FC236}">
                        <a16:creationId xmlns:a16="http://schemas.microsoft.com/office/drawing/2014/main" id="{6B93639B-DE1C-4A46-A4B5-B88FD6FC201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A6C5D17F-13E7-4861-A839-3C56ABD56C4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53" name="Line 70">
                  <a:extLst>
                    <a:ext uri="{FF2B5EF4-FFF2-40B4-BE49-F238E27FC236}">
                      <a16:creationId xmlns:a16="http://schemas.microsoft.com/office/drawing/2014/main" id="{1C343C91-0F9E-4530-939D-2D9F15DF4A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92109E9F-E572-4202-B7A6-630155DD5BB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10800000">
              <a:off x="6153976" y="534249"/>
              <a:ext cx="3838576" cy="5838297"/>
              <a:chOff x="8324466" y="457964"/>
              <a:chExt cx="3838576" cy="5838297"/>
            </a:xfrm>
          </p:grpSpPr>
          <p:sp>
            <p:nvSpPr>
              <p:cNvPr id="10" name="Oval 9">
                <a:extLst>
                  <a:ext uri="{FF2B5EF4-FFF2-40B4-BE49-F238E27FC236}">
                    <a16:creationId xmlns:a16="http://schemas.microsoft.com/office/drawing/2014/main" id="{B4FF54B2-44F5-42F7-8353-111D80A8D2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11" name="Group 10">
                <a:extLst>
                  <a:ext uri="{FF2B5EF4-FFF2-40B4-BE49-F238E27FC236}">
                    <a16:creationId xmlns:a16="http://schemas.microsoft.com/office/drawing/2014/main" id="{19A2BBF4-4F54-4179-B672-AD4C8D58A30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26" name="Freeform 64">
                  <a:extLst>
                    <a:ext uri="{FF2B5EF4-FFF2-40B4-BE49-F238E27FC236}">
                      <a16:creationId xmlns:a16="http://schemas.microsoft.com/office/drawing/2014/main" id="{2F2D95CF-DAE2-4601-B9A6-233F4F2F30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3CD52B72-C30B-4570-A8AB-78CB884F8D0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696A9FBF-C89D-4CF9-A1DC-C0275A3B326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C50B0ACE-17B4-4F11-BA43-0159796B839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F0346B01-7019-48B2-9BE7-3E90F590FD6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5C186E4B-7559-4E95-9BDD-7DA75E0873B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4FFE117A-211E-4BD5-AB76-05026DEC6B5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5CC0C412-2859-4E97-924F-291318E6ADF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AECE441C-0FBF-4F02-9781-35F2487E3C0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951A4317-3E34-41B4-BCD9-E6E0627C188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CE2D40E4-274B-4D43-801B-7B3BAF03E45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2D939FC8-6395-4DCB-B28C-2342BFB72F2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620FEEF2-AE91-48CA-8FE7-B50F83E1CF2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27050D75-D26B-4BD3-A4A5-68DF13E9C1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37668160-F5BE-4756-B84F-C68992BC7A57}"/>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E7F90261-4A5A-4C39-B4B3-FEBED04E345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71681E7C-A7E8-4F01-9001-3FD1105E1B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901B0597-C838-4481-A49D-E8D85B631C7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23C2B0BF-A329-4A97-B3D5-545BC6813E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DBCCCA80-4FEE-4C79-8AF3-66B97054C84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4B9AD13F-808D-4464-989B-F40B3E77B7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076473B5-E30F-4635-8789-51368A971B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2" name="Group 11">
                <a:extLst>
                  <a:ext uri="{FF2B5EF4-FFF2-40B4-BE49-F238E27FC236}">
                    <a16:creationId xmlns:a16="http://schemas.microsoft.com/office/drawing/2014/main" id="{EF568995-35CF-4C80-A63C-82B47F1BA1D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8" name="Group 17">
                  <a:extLst>
                    <a:ext uri="{FF2B5EF4-FFF2-40B4-BE49-F238E27FC236}">
                      <a16:creationId xmlns:a16="http://schemas.microsoft.com/office/drawing/2014/main" id="{99432608-19E2-4A3E-A68B-45C8E5DD471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127A2810-84DE-450A-986B-DE8AF8AE6F14}"/>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A56ED6A-BBD4-4005-A99D-65BCF8047CCA}"/>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CFC0629C-AFCE-4D39-87D5-36EF1FE5CF8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81F3517A-93AD-4DF3-BEC7-E607A73E5E2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4CBBC251-E8DD-438C-8733-7D65F461A449}"/>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6A94A4D4-EFFA-4AE2-B533-75F01F0F006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1F4B0E1D-2F9C-444A-ADBA-BDE9F01D8DD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3" name="Group 12">
                <a:extLst>
                  <a:ext uri="{FF2B5EF4-FFF2-40B4-BE49-F238E27FC236}">
                    <a16:creationId xmlns:a16="http://schemas.microsoft.com/office/drawing/2014/main" id="{5F5ACA0E-A5DF-4015-8FD4-FA7A53E9D1A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4" name="Group 13">
                  <a:extLst>
                    <a:ext uri="{FF2B5EF4-FFF2-40B4-BE49-F238E27FC236}">
                      <a16:creationId xmlns:a16="http://schemas.microsoft.com/office/drawing/2014/main" id="{5A4DCFFD-FD3C-42EA-862E-5B792D9020A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 name="Freeform 68">
                    <a:extLst>
                      <a:ext uri="{FF2B5EF4-FFF2-40B4-BE49-F238E27FC236}">
                        <a16:creationId xmlns:a16="http://schemas.microsoft.com/office/drawing/2014/main" id="{0089A8F3-7530-4C17-848C-580015C3EDC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9">
                    <a:extLst>
                      <a:ext uri="{FF2B5EF4-FFF2-40B4-BE49-F238E27FC236}">
                        <a16:creationId xmlns:a16="http://schemas.microsoft.com/office/drawing/2014/main" id="{61D8EA0C-1521-4C6D-8C09-DD6D8F1F221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5" name="Line 70">
                  <a:extLst>
                    <a:ext uri="{FF2B5EF4-FFF2-40B4-BE49-F238E27FC236}">
                      <a16:creationId xmlns:a16="http://schemas.microsoft.com/office/drawing/2014/main" id="{517033B6-6B8A-4BD6-9A52-BF9E9EFBD48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Tree>
    <p:extLst>
      <p:ext uri="{BB962C8B-B14F-4D97-AF65-F5344CB8AC3E}">
        <p14:creationId xmlns:p14="http://schemas.microsoft.com/office/powerpoint/2010/main" val="4229122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32E59-6597-437B-B2F8-E2DD1F86A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E3BC1D-912E-4012-84AC-A509C9EF4F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77110C-4AA3-4101-B3BD-140B90AF99C9}"/>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4C50F189-4D8E-4DE6-8295-CF92FA8BFD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75F33EC-1ACF-4D46-AEA5-A20802210B75}"/>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96244943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45267-19A7-4A3D-9658-AD3F78DD35CB}"/>
              </a:ext>
            </a:extLst>
          </p:cNvPr>
          <p:cNvSpPr>
            <a:spLocks noGrp="1"/>
          </p:cNvSpPr>
          <p:nvPr>
            <p:ph type="title"/>
          </p:nvPr>
        </p:nvSpPr>
        <p:spPr>
          <a:xfrm>
            <a:off x="990000" y="2305800"/>
            <a:ext cx="4636800" cy="2246400"/>
          </a:xfrm>
        </p:spPr>
        <p:txBody>
          <a:bodyPr anchor="ctr">
            <a:normAutofit/>
          </a:bodyPr>
          <a:lstStyle>
            <a:lvl1pPr algn="ct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5F17554-5672-499F-BEB9-AB069E6D15F2}"/>
              </a:ext>
            </a:extLst>
          </p:cNvPr>
          <p:cNvSpPr>
            <a:spLocks noGrp="1"/>
          </p:cNvSpPr>
          <p:nvPr>
            <p:ph type="body" idx="1"/>
          </p:nvPr>
        </p:nvSpPr>
        <p:spPr>
          <a:xfrm>
            <a:off x="6565250" y="2305800"/>
            <a:ext cx="4636800" cy="2246400"/>
          </a:xfrm>
        </p:spPr>
        <p:txBody>
          <a:bodyPr anchor="ctr">
            <a:normAutofit/>
          </a:bodyPr>
          <a:lstStyle>
            <a:lvl1pPr marL="0" indent="0" algn="ctr">
              <a:lnSpc>
                <a:spcPct val="125000"/>
              </a:lnSpc>
              <a:buNone/>
              <a:defRPr sz="2400" i="1">
                <a:solidFill>
                  <a:schemeClr val="tx1">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CBA3C6-C279-46AA-B4EE-5F861D83D2AC}"/>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F04C125B-DDB9-4F4E-B9E9-A747E648FC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3D465E-E86B-42A8-B18A-9046E40D63D6}"/>
              </a:ext>
            </a:extLst>
          </p:cNvPr>
          <p:cNvSpPr>
            <a:spLocks noGrp="1"/>
          </p:cNvSpPr>
          <p:nvPr>
            <p:ph type="sldNum" sz="quarter" idx="12"/>
          </p:nvPr>
        </p:nvSpPr>
        <p:spPr/>
        <p:txBody>
          <a:bodyPr/>
          <a:lstStyle/>
          <a:p>
            <a:fld id="{294A09A9-5501-47C1-A89A-A340965A2BE2}" type="slidenum">
              <a:rPr lang="en-US" smtClean="0"/>
              <a:pPr/>
              <a:t>‹#›</a:t>
            </a:fld>
            <a:endParaRPr lang="en-US" dirty="0"/>
          </a:p>
        </p:txBody>
      </p:sp>
      <p:sp>
        <p:nvSpPr>
          <p:cNvPr id="7" name="Oval 6">
            <a:extLst>
              <a:ext uri="{FF2B5EF4-FFF2-40B4-BE49-F238E27FC236}">
                <a16:creationId xmlns:a16="http://schemas.microsoft.com/office/drawing/2014/main" id="{6681007E-0E57-40DB-9A98-D04E0A05937B}"/>
              </a:ext>
            </a:extLst>
          </p:cNvPr>
          <p:cNvSpPr/>
          <p:nvPr/>
        </p:nvSpPr>
        <p:spPr>
          <a:xfrm>
            <a:off x="1437136" y="649304"/>
            <a:ext cx="340415" cy="340415"/>
          </a:xfrm>
          <a:prstGeom prst="ellipse">
            <a:avLst/>
          </a:pr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grpSp>
        <p:nvGrpSpPr>
          <p:cNvPr id="8" name="Group 7">
            <a:extLst>
              <a:ext uri="{FF2B5EF4-FFF2-40B4-BE49-F238E27FC236}">
                <a16:creationId xmlns:a16="http://schemas.microsoft.com/office/drawing/2014/main" id="{4C2D7ED2-BAE3-470E-9EFF-F2A49EDD9767}"/>
              </a:ext>
            </a:extLst>
          </p:cNvPr>
          <p:cNvGrpSpPr/>
          <p:nvPr/>
        </p:nvGrpSpPr>
        <p:grpSpPr>
          <a:xfrm rot="10800000">
            <a:off x="1079500" y="952167"/>
            <a:ext cx="641184" cy="1069728"/>
            <a:chOff x="6484111" y="2967038"/>
            <a:chExt cx="641184" cy="1069728"/>
          </a:xfrm>
        </p:grpSpPr>
        <p:grpSp>
          <p:nvGrpSpPr>
            <p:cNvPr id="9" name="Group 8">
              <a:extLst>
                <a:ext uri="{FF2B5EF4-FFF2-40B4-BE49-F238E27FC236}">
                  <a16:creationId xmlns:a16="http://schemas.microsoft.com/office/drawing/2014/main" id="{15B14D1A-9E1B-41C3-96AA-A5C40C4F9B3A}"/>
                </a:ext>
              </a:extLst>
            </p:cNvPr>
            <p:cNvGrpSpPr/>
            <p:nvPr/>
          </p:nvGrpSpPr>
          <p:grpSpPr>
            <a:xfrm>
              <a:off x="6808136" y="2967038"/>
              <a:ext cx="317159" cy="932400"/>
              <a:chOff x="6808136" y="2967038"/>
              <a:chExt cx="317159" cy="932400"/>
            </a:xfrm>
          </p:grpSpPr>
          <p:sp>
            <p:nvSpPr>
              <p:cNvPr id="14" name="Freeform 68">
                <a:extLst>
                  <a:ext uri="{FF2B5EF4-FFF2-40B4-BE49-F238E27FC236}">
                    <a16:creationId xmlns:a16="http://schemas.microsoft.com/office/drawing/2014/main" id="{00EC83EC-04A6-4533-80A5-B1817F1FB35E}"/>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9">
                <a:extLst>
                  <a:ext uri="{FF2B5EF4-FFF2-40B4-BE49-F238E27FC236}">
                    <a16:creationId xmlns:a16="http://schemas.microsoft.com/office/drawing/2014/main" id="{BF61FF24-9074-4265-ACF4-1AEC3621B766}"/>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6" name="Line 70">
                <a:extLst>
                  <a:ext uri="{FF2B5EF4-FFF2-40B4-BE49-F238E27FC236}">
                    <a16:creationId xmlns:a16="http://schemas.microsoft.com/office/drawing/2014/main" id="{8D31D9FF-672B-4C5E-B4B2-DD86A124413F}"/>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oup 9">
              <a:extLst>
                <a:ext uri="{FF2B5EF4-FFF2-40B4-BE49-F238E27FC236}">
                  <a16:creationId xmlns:a16="http://schemas.microsoft.com/office/drawing/2014/main" id="{8991EBFD-EBD5-48CE-9178-AF5B6F50D416}"/>
                </a:ext>
              </a:extLst>
            </p:cNvPr>
            <p:cNvGrpSpPr/>
            <p:nvPr/>
          </p:nvGrpSpPr>
          <p:grpSpPr>
            <a:xfrm rot="18900000" flipH="1">
              <a:off x="6484111" y="3104366"/>
              <a:ext cx="317159" cy="932400"/>
              <a:chOff x="6808136" y="2967038"/>
              <a:chExt cx="317159" cy="932400"/>
            </a:xfrm>
          </p:grpSpPr>
          <p:sp>
            <p:nvSpPr>
              <p:cNvPr id="11" name="Freeform 68">
                <a:extLst>
                  <a:ext uri="{FF2B5EF4-FFF2-40B4-BE49-F238E27FC236}">
                    <a16:creationId xmlns:a16="http://schemas.microsoft.com/office/drawing/2014/main" id="{1B45F046-3129-4A30-9402-44BA590CD1B6}"/>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24589F32-BB2E-46B1-BAB5-75EA779C7A25}"/>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3" name="Line 70">
                <a:extLst>
                  <a:ext uri="{FF2B5EF4-FFF2-40B4-BE49-F238E27FC236}">
                    <a16:creationId xmlns:a16="http://schemas.microsoft.com/office/drawing/2014/main" id="{0BD46CA5-AE89-4413-AB8D-347179D88133}"/>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17" name="Straight Connector 16">
            <a:extLst>
              <a:ext uri="{FF2B5EF4-FFF2-40B4-BE49-F238E27FC236}">
                <a16:creationId xmlns:a16="http://schemas.microsoft.com/office/drawing/2014/main" id="{4043A360-3214-4DB8-BD85-C6AE48D02D3A}"/>
              </a:ext>
            </a:extLst>
          </p:cNvPr>
          <p:cNvCxnSpPr>
            <a:cxnSpLocks/>
          </p:cNvCxnSpPr>
          <p:nvPr/>
        </p:nvCxnSpPr>
        <p:spPr>
          <a:xfrm rot="16200000" flipH="1">
            <a:off x="5826000" y="342900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04504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4AEE3-6C7B-402E-B26D-1D079D78D30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1101641-6BDA-433D-9393-1DDACE06701C}"/>
              </a:ext>
            </a:extLst>
          </p:cNvPr>
          <p:cNvSpPr>
            <a:spLocks noGrp="1"/>
          </p:cNvSpPr>
          <p:nvPr>
            <p:ph sz="half" idx="1"/>
          </p:nvPr>
        </p:nvSpPr>
        <p:spPr>
          <a:xfrm>
            <a:off x="989400"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B8F8D2A-A489-488D-B1E1-23F36D3E95C7}"/>
              </a:ext>
            </a:extLst>
          </p:cNvPr>
          <p:cNvSpPr>
            <a:spLocks noGrp="1"/>
          </p:cNvSpPr>
          <p:nvPr>
            <p:ph sz="half" idx="2"/>
          </p:nvPr>
        </p:nvSpPr>
        <p:spPr>
          <a:xfrm>
            <a:off x="6274202"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1CA242E8-AEEF-4BBD-94E9-86F89D69522C}"/>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BD58D2CA-06C9-412D-A5D6-F97DDBBB03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21A80D9-E04B-47BF-80DA-01E68346A51C}"/>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47252712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2251-8A4B-463E-982B-C657C3810F36}"/>
              </a:ext>
            </a:extLst>
          </p:cNvPr>
          <p:cNvSpPr>
            <a:spLocks noGrp="1"/>
          </p:cNvSpPr>
          <p:nvPr>
            <p:ph type="title"/>
          </p:nvPr>
        </p:nvSpPr>
        <p:spPr>
          <a:xfrm>
            <a:off x="989400" y="395289"/>
            <a:ext cx="10213200" cy="111283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74D5E-AC0B-46BF-8840-61CC89C3B6BE}"/>
              </a:ext>
            </a:extLst>
          </p:cNvPr>
          <p:cNvSpPr>
            <a:spLocks noGrp="1"/>
          </p:cNvSpPr>
          <p:nvPr>
            <p:ph type="body" idx="1"/>
          </p:nvPr>
        </p:nvSpPr>
        <p:spPr>
          <a:xfrm>
            <a:off x="989399" y="1736732"/>
            <a:ext cx="4928400" cy="661912"/>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1A0738-7A90-4A35-AB98-9656D6187286}"/>
              </a:ext>
            </a:extLst>
          </p:cNvPr>
          <p:cNvSpPr>
            <a:spLocks noGrp="1"/>
          </p:cNvSpPr>
          <p:nvPr>
            <p:ph sz="half" idx="2"/>
          </p:nvPr>
        </p:nvSpPr>
        <p:spPr>
          <a:xfrm>
            <a:off x="989400" y="2431256"/>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DADFE01-1BA7-4288-9355-8B2B508BE582}"/>
              </a:ext>
            </a:extLst>
          </p:cNvPr>
          <p:cNvSpPr>
            <a:spLocks noGrp="1"/>
          </p:cNvSpPr>
          <p:nvPr>
            <p:ph type="body" sz="quarter" idx="3"/>
          </p:nvPr>
        </p:nvSpPr>
        <p:spPr>
          <a:xfrm>
            <a:off x="6274200" y="1736732"/>
            <a:ext cx="4928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49F77-6C55-47AC-B1AE-5D9906DBD7F6}"/>
              </a:ext>
            </a:extLst>
          </p:cNvPr>
          <p:cNvSpPr>
            <a:spLocks noGrp="1"/>
          </p:cNvSpPr>
          <p:nvPr>
            <p:ph sz="quarter" idx="4"/>
          </p:nvPr>
        </p:nvSpPr>
        <p:spPr>
          <a:xfrm>
            <a:off x="6274200" y="2431257"/>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D8EF53-AF86-47E8-83DC-8C419847A639}"/>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5C01D653-ED9A-46D3-A97F-B5FA1DAE6CA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C5B9B66-64EA-4022-BD96-ECF2A80CE2F0}"/>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95523027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p>
            <a:fld id="{4EC743F4-8769-40B4-85DF-6CB8DE9F66AA}" type="datetimeFigureOut">
              <a:rPr lang="en-US" smtClean="0"/>
              <a:t>11/22/2024</a:t>
            </a:fld>
            <a:endParaRPr lang="en-US"/>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FF2BD96E-3838-45D2-9031-D3AF67C920A5}" type="slidenum">
              <a:rPr lang="en-US" smtClean="0"/>
              <a:t>‹#›</a:t>
            </a:fld>
            <a:endParaRPr lang="en-US"/>
          </a:p>
        </p:txBody>
      </p:sp>
      <p:grpSp>
        <p:nvGrpSpPr>
          <p:cNvPr id="6" name="Group 5">
            <a:extLst>
              <a:ext uri="{FF2B5EF4-FFF2-40B4-BE49-F238E27FC236}">
                <a16:creationId xmlns:a16="http://schemas.microsoft.com/office/drawing/2014/main" id="{17004688-7200-27A0-AED2-FDEA0C50E2E9}"/>
              </a:ext>
              <a:ext uri="{C183D7F6-B498-43B3-948B-1728B52AA6E4}">
                <adec:decorative xmlns:adec="http://schemas.microsoft.com/office/drawing/2017/decorative" val="1"/>
              </a:ext>
            </a:extLst>
          </p:cNvPr>
          <p:cNvGrpSpPr>
            <a:grpSpLocks noChangeAspect="1"/>
          </p:cNvGrpSpPr>
          <p:nvPr userDrawn="1">
            <p:extLst>
              <p:ext uri="{386F3935-93C4-4BCD-93E2-E3B085C9AB24}">
                <p16:designElem xmlns:p16="http://schemas.microsoft.com/office/powerpoint/2015/main" val="1"/>
              </p:ext>
            </p:extLst>
          </p:nvPr>
        </p:nvGrpSpPr>
        <p:grpSpPr>
          <a:xfrm>
            <a:off x="6153976" y="457964"/>
            <a:ext cx="6009066" cy="5914582"/>
            <a:chOff x="6153976" y="457964"/>
            <a:chExt cx="6009066" cy="5914582"/>
          </a:xfrm>
        </p:grpSpPr>
        <p:grpSp>
          <p:nvGrpSpPr>
            <p:cNvPr id="7" name="Group 6">
              <a:extLst>
                <a:ext uri="{FF2B5EF4-FFF2-40B4-BE49-F238E27FC236}">
                  <a16:creationId xmlns:a16="http://schemas.microsoft.com/office/drawing/2014/main" id="{0962AE0E-CD08-E4A3-B4FB-58E3FB6095C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2621" y="2980002"/>
              <a:ext cx="317159" cy="932400"/>
              <a:chOff x="6376988" y="280988"/>
              <a:chExt cx="633413" cy="1862138"/>
            </a:xfrm>
          </p:grpSpPr>
          <p:sp>
            <p:nvSpPr>
              <p:cNvPr id="86" name="Freeform 68">
                <a:extLst>
                  <a:ext uri="{FF2B5EF4-FFF2-40B4-BE49-F238E27FC236}">
                    <a16:creationId xmlns:a16="http://schemas.microsoft.com/office/drawing/2014/main" id="{942343E8-72A7-5457-2C99-D033A36FF01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376988" y="280988"/>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7" name="Freeform 69">
                <a:extLst>
                  <a:ext uri="{FF2B5EF4-FFF2-40B4-BE49-F238E27FC236}">
                    <a16:creationId xmlns:a16="http://schemas.microsoft.com/office/drawing/2014/main" id="{1C19E638-91EB-75DC-9458-EA0229C044E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696076" y="280988"/>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88" name="Line 70">
                <a:extLst>
                  <a:ext uri="{FF2B5EF4-FFF2-40B4-BE49-F238E27FC236}">
                    <a16:creationId xmlns:a16="http://schemas.microsoft.com/office/drawing/2014/main" id="{6E02EB3D-A45E-B4B7-9E49-65E6921C6DE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696076" y="280988"/>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7">
              <a:extLst>
                <a:ext uri="{FF2B5EF4-FFF2-40B4-BE49-F238E27FC236}">
                  <a16:creationId xmlns:a16="http://schemas.microsoft.com/office/drawing/2014/main" id="{46ED0F2C-33C6-33F8-D25A-653073FA8FE2}"/>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8324466" y="457964"/>
              <a:ext cx="3838576" cy="5838297"/>
              <a:chOff x="8324466" y="457964"/>
              <a:chExt cx="3838576" cy="5838297"/>
            </a:xfrm>
          </p:grpSpPr>
          <p:sp>
            <p:nvSpPr>
              <p:cNvPr id="48" name="Oval 47">
                <a:extLst>
                  <a:ext uri="{FF2B5EF4-FFF2-40B4-BE49-F238E27FC236}">
                    <a16:creationId xmlns:a16="http://schemas.microsoft.com/office/drawing/2014/main" id="{76C992DF-7C76-80E6-220E-5545B437E80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49" name="Group 48">
                <a:extLst>
                  <a:ext uri="{FF2B5EF4-FFF2-40B4-BE49-F238E27FC236}">
                    <a16:creationId xmlns:a16="http://schemas.microsoft.com/office/drawing/2014/main" id="{1532E4B2-6FAE-2363-8842-E08A265B0FBE}"/>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64" name="Freeform 64">
                  <a:extLst>
                    <a:ext uri="{FF2B5EF4-FFF2-40B4-BE49-F238E27FC236}">
                      <a16:creationId xmlns:a16="http://schemas.microsoft.com/office/drawing/2014/main" id="{D7AE19E9-E19F-29AF-639C-44EB5FB5E3E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5" name="Freeform 81">
                  <a:extLst>
                    <a:ext uri="{FF2B5EF4-FFF2-40B4-BE49-F238E27FC236}">
                      <a16:creationId xmlns:a16="http://schemas.microsoft.com/office/drawing/2014/main" id="{FC6B75DA-401A-8C4D-421A-4A0230030C8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6" name="Freeform 61">
                  <a:extLst>
                    <a:ext uri="{FF2B5EF4-FFF2-40B4-BE49-F238E27FC236}">
                      <a16:creationId xmlns:a16="http://schemas.microsoft.com/office/drawing/2014/main" id="{83B7B7D8-FAE1-EF25-3177-C597CA2855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7" name="Freeform 78">
                  <a:extLst>
                    <a:ext uri="{FF2B5EF4-FFF2-40B4-BE49-F238E27FC236}">
                      <a16:creationId xmlns:a16="http://schemas.microsoft.com/office/drawing/2014/main" id="{D8189C2B-39BF-F3AD-761F-3EC5A413936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8" name="Freeform 84">
                  <a:extLst>
                    <a:ext uri="{FF2B5EF4-FFF2-40B4-BE49-F238E27FC236}">
                      <a16:creationId xmlns:a16="http://schemas.microsoft.com/office/drawing/2014/main" id="{9B3C11E0-E220-6347-106F-7361EEF4B71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69" name="Freeform 87">
                  <a:extLst>
                    <a:ext uri="{FF2B5EF4-FFF2-40B4-BE49-F238E27FC236}">
                      <a16:creationId xmlns:a16="http://schemas.microsoft.com/office/drawing/2014/main" id="{79AAD932-DEE5-826A-1B8E-BF1B2B2BB3D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0" name="Freeform 60">
                  <a:extLst>
                    <a:ext uri="{FF2B5EF4-FFF2-40B4-BE49-F238E27FC236}">
                      <a16:creationId xmlns:a16="http://schemas.microsoft.com/office/drawing/2014/main" id="{A9BA9C23-F16A-423E-DB70-2BBBE58B0C8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1" name="Freeform 59">
                  <a:extLst>
                    <a:ext uri="{FF2B5EF4-FFF2-40B4-BE49-F238E27FC236}">
                      <a16:creationId xmlns:a16="http://schemas.microsoft.com/office/drawing/2014/main" id="{237FA726-DD02-A25D-C698-4FB16B377C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2" name="Freeform 62">
                  <a:extLst>
                    <a:ext uri="{FF2B5EF4-FFF2-40B4-BE49-F238E27FC236}">
                      <a16:creationId xmlns:a16="http://schemas.microsoft.com/office/drawing/2014/main" id="{A0991B4B-EDB7-1AEE-679D-75A7958333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3" name="Freeform 65">
                  <a:extLst>
                    <a:ext uri="{FF2B5EF4-FFF2-40B4-BE49-F238E27FC236}">
                      <a16:creationId xmlns:a16="http://schemas.microsoft.com/office/drawing/2014/main" id="{198D13E0-51CA-CC43-BFAD-752CD4E5ED2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Freeform 79">
                  <a:extLst>
                    <a:ext uri="{FF2B5EF4-FFF2-40B4-BE49-F238E27FC236}">
                      <a16:creationId xmlns:a16="http://schemas.microsoft.com/office/drawing/2014/main" id="{979DDC47-298E-AFD7-CE86-9F24018FCB5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5" name="Freeform 82">
                  <a:extLst>
                    <a:ext uri="{FF2B5EF4-FFF2-40B4-BE49-F238E27FC236}">
                      <a16:creationId xmlns:a16="http://schemas.microsoft.com/office/drawing/2014/main" id="{FDF6497C-C9D8-77C1-9EC1-AA3DC693FD5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6" name="Freeform 85">
                  <a:extLst>
                    <a:ext uri="{FF2B5EF4-FFF2-40B4-BE49-F238E27FC236}">
                      <a16:creationId xmlns:a16="http://schemas.microsoft.com/office/drawing/2014/main" id="{F94954A5-B504-9802-E8A3-D92A434B215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77" name="Freeform 88">
                  <a:extLst>
                    <a:ext uri="{FF2B5EF4-FFF2-40B4-BE49-F238E27FC236}">
                      <a16:creationId xmlns:a16="http://schemas.microsoft.com/office/drawing/2014/main" id="{26CA4C70-E5AD-FFC4-4F64-9029A88E16B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78" name="Group 77">
                  <a:extLst>
                    <a:ext uri="{FF2B5EF4-FFF2-40B4-BE49-F238E27FC236}">
                      <a16:creationId xmlns:a16="http://schemas.microsoft.com/office/drawing/2014/main" id="{C2F66C97-233E-069E-842E-FC7DD613F3E2}"/>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79" name="Line 63">
                    <a:extLst>
                      <a:ext uri="{FF2B5EF4-FFF2-40B4-BE49-F238E27FC236}">
                        <a16:creationId xmlns:a16="http://schemas.microsoft.com/office/drawing/2014/main" id="{AA0F3696-6B0D-543A-4D40-8B145249CBF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0" name="Line 66">
                    <a:extLst>
                      <a:ext uri="{FF2B5EF4-FFF2-40B4-BE49-F238E27FC236}">
                        <a16:creationId xmlns:a16="http://schemas.microsoft.com/office/drawing/2014/main" id="{29D21825-8498-CADF-8EB5-D08C5C4348E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1" name="Line 67">
                    <a:extLst>
                      <a:ext uri="{FF2B5EF4-FFF2-40B4-BE49-F238E27FC236}">
                        <a16:creationId xmlns:a16="http://schemas.microsoft.com/office/drawing/2014/main" id="{D1EBC7BA-66A7-56E5-19F7-65B9A2BE6EB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2" name="Line 80">
                    <a:extLst>
                      <a:ext uri="{FF2B5EF4-FFF2-40B4-BE49-F238E27FC236}">
                        <a16:creationId xmlns:a16="http://schemas.microsoft.com/office/drawing/2014/main" id="{41A6EA28-930F-EBBA-43EE-6CB627294AC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3" name="Line 83">
                    <a:extLst>
                      <a:ext uri="{FF2B5EF4-FFF2-40B4-BE49-F238E27FC236}">
                        <a16:creationId xmlns:a16="http://schemas.microsoft.com/office/drawing/2014/main" id="{5297B34D-B81D-6350-4194-484D7EC282F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4" name="Line 86">
                    <a:extLst>
                      <a:ext uri="{FF2B5EF4-FFF2-40B4-BE49-F238E27FC236}">
                        <a16:creationId xmlns:a16="http://schemas.microsoft.com/office/drawing/2014/main" id="{DD7C599E-910F-8D88-3AA0-B24C9A79E13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5" name="Line 89">
                    <a:extLst>
                      <a:ext uri="{FF2B5EF4-FFF2-40B4-BE49-F238E27FC236}">
                        <a16:creationId xmlns:a16="http://schemas.microsoft.com/office/drawing/2014/main" id="{E663B789-16D2-7968-1AB9-E036E4D428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50" name="Group 49">
                <a:extLst>
                  <a:ext uri="{FF2B5EF4-FFF2-40B4-BE49-F238E27FC236}">
                    <a16:creationId xmlns:a16="http://schemas.microsoft.com/office/drawing/2014/main" id="{EBE4D28C-9D5D-2CDF-4E98-5D046F140CB8}"/>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56" name="Group 55">
                  <a:extLst>
                    <a:ext uri="{FF2B5EF4-FFF2-40B4-BE49-F238E27FC236}">
                      <a16:creationId xmlns:a16="http://schemas.microsoft.com/office/drawing/2014/main" id="{19D439ED-096C-BC38-ECCB-78B2B5178F8E}"/>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60" name="Straight Connector 59">
                    <a:extLst>
                      <a:ext uri="{FF2B5EF4-FFF2-40B4-BE49-F238E27FC236}">
                        <a16:creationId xmlns:a16="http://schemas.microsoft.com/office/drawing/2014/main" id="{8E820AB2-DB7A-A79D-FAE4-35AC3D677C83}"/>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C88E5C4B-5B7B-FDA4-A576-7854A9D15983}"/>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62" name="Rectangle 30">
                    <a:extLst>
                      <a:ext uri="{FF2B5EF4-FFF2-40B4-BE49-F238E27FC236}">
                        <a16:creationId xmlns:a16="http://schemas.microsoft.com/office/drawing/2014/main" id="{E3C02BC9-4E4F-3743-8563-808D6A0B437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30">
                    <a:extLst>
                      <a:ext uri="{FF2B5EF4-FFF2-40B4-BE49-F238E27FC236}">
                        <a16:creationId xmlns:a16="http://schemas.microsoft.com/office/drawing/2014/main" id="{D0EF96EA-252F-062A-E566-42ABC6B9036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7" name="Group 56">
                  <a:extLst>
                    <a:ext uri="{FF2B5EF4-FFF2-40B4-BE49-F238E27FC236}">
                      <a16:creationId xmlns:a16="http://schemas.microsoft.com/office/drawing/2014/main" id="{58DCE928-965C-EA85-F5C1-24E19E45854C}"/>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58" name="Freeform: Shape 57">
                    <a:extLst>
                      <a:ext uri="{FF2B5EF4-FFF2-40B4-BE49-F238E27FC236}">
                        <a16:creationId xmlns:a16="http://schemas.microsoft.com/office/drawing/2014/main" id="{B5B70EF0-D01D-E5DD-0234-6B93EE439E1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59" name="Freeform: Shape 58">
                    <a:extLst>
                      <a:ext uri="{FF2B5EF4-FFF2-40B4-BE49-F238E27FC236}">
                        <a16:creationId xmlns:a16="http://schemas.microsoft.com/office/drawing/2014/main" id="{CA0351E2-397A-7FC9-6BE5-A3018AAB2BD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51" name="Group 50">
                <a:extLst>
                  <a:ext uri="{FF2B5EF4-FFF2-40B4-BE49-F238E27FC236}">
                    <a16:creationId xmlns:a16="http://schemas.microsoft.com/office/drawing/2014/main" id="{9EE4DD70-FCD0-DFFE-52A6-0DE9BC233119}"/>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52" name="Group 51">
                  <a:extLst>
                    <a:ext uri="{FF2B5EF4-FFF2-40B4-BE49-F238E27FC236}">
                      <a16:creationId xmlns:a16="http://schemas.microsoft.com/office/drawing/2014/main" id="{1466F87F-6F35-E28C-1556-6383A82F7F8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54" name="Freeform 68">
                    <a:extLst>
                      <a:ext uri="{FF2B5EF4-FFF2-40B4-BE49-F238E27FC236}">
                        <a16:creationId xmlns:a16="http://schemas.microsoft.com/office/drawing/2014/main" id="{D4FD8A8E-2B46-F940-BD0E-086FCF76665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55" name="Freeform 69">
                    <a:extLst>
                      <a:ext uri="{FF2B5EF4-FFF2-40B4-BE49-F238E27FC236}">
                        <a16:creationId xmlns:a16="http://schemas.microsoft.com/office/drawing/2014/main" id="{7532BE26-5B7C-EE9E-4191-8A54CDBBD66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53" name="Line 70">
                  <a:extLst>
                    <a:ext uri="{FF2B5EF4-FFF2-40B4-BE49-F238E27FC236}">
                      <a16:creationId xmlns:a16="http://schemas.microsoft.com/office/drawing/2014/main" id="{BFC8ECE6-D59A-9EE4-CB81-D6162F00D8E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15080BC2-EE72-5D70-6666-DEBC4916533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10800000">
              <a:off x="6153976" y="534249"/>
              <a:ext cx="3838576" cy="5838297"/>
              <a:chOff x="8324466" y="457964"/>
              <a:chExt cx="3838576" cy="5838297"/>
            </a:xfrm>
          </p:grpSpPr>
          <p:sp>
            <p:nvSpPr>
              <p:cNvPr id="10" name="Oval 9">
                <a:extLst>
                  <a:ext uri="{FF2B5EF4-FFF2-40B4-BE49-F238E27FC236}">
                    <a16:creationId xmlns:a16="http://schemas.microsoft.com/office/drawing/2014/main" id="{393AA0A3-2A8A-2332-F348-F88D6E1F3B3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11319026" y="5955846"/>
                <a:ext cx="340415" cy="340415"/>
              </a:xfrm>
              <a:prstGeom prst="ellipse">
                <a:avLst/>
              </a:pr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nvGrpSpPr>
              <p:cNvPr id="11" name="Group 10">
                <a:extLst>
                  <a:ext uri="{FF2B5EF4-FFF2-40B4-BE49-F238E27FC236}">
                    <a16:creationId xmlns:a16="http://schemas.microsoft.com/office/drawing/2014/main" id="{54355255-9D4E-147B-DA9E-4FFB14E7C1BF}"/>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015028" y="2840007"/>
                <a:ext cx="2457452" cy="3838576"/>
                <a:chOff x="587375" y="280987"/>
                <a:chExt cx="2457452" cy="3838576"/>
              </a:xfrm>
            </p:grpSpPr>
            <p:sp>
              <p:nvSpPr>
                <p:cNvPr id="26" name="Freeform 64">
                  <a:extLst>
                    <a:ext uri="{FF2B5EF4-FFF2-40B4-BE49-F238E27FC236}">
                      <a16:creationId xmlns:a16="http://schemas.microsoft.com/office/drawing/2014/main" id="{0C229BCD-A083-BC81-2151-41E4947E04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2" y="1443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7" name="Freeform 81">
                  <a:extLst>
                    <a:ext uri="{FF2B5EF4-FFF2-40B4-BE49-F238E27FC236}">
                      <a16:creationId xmlns:a16="http://schemas.microsoft.com/office/drawing/2014/main" id="{F138DCEE-5B8D-D5E5-54B6-6B0BA01F6ED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205038"/>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Freeform 61">
                  <a:extLst>
                    <a:ext uri="{FF2B5EF4-FFF2-40B4-BE49-F238E27FC236}">
                      <a16:creationId xmlns:a16="http://schemas.microsoft.com/office/drawing/2014/main" id="{F00BD61F-0747-E748-6BFB-CB875F4942D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29" name="Freeform 78">
                  <a:extLst>
                    <a:ext uri="{FF2B5EF4-FFF2-40B4-BE49-F238E27FC236}">
                      <a16:creationId xmlns:a16="http://schemas.microsoft.com/office/drawing/2014/main" id="{07C45B1B-92EA-5E82-24D1-931DB8AF997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7"/>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84">
                  <a:extLst>
                    <a:ext uri="{FF2B5EF4-FFF2-40B4-BE49-F238E27FC236}">
                      <a16:creationId xmlns:a16="http://schemas.microsoft.com/office/drawing/2014/main" id="{F11B1265-0119-731D-E758-7C0BAFE4B5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90575"/>
                </a:xfrm>
                <a:custGeom>
                  <a:avLst/>
                  <a:gdLst>
                    <a:gd name="T0" fmla="*/ 95 w 258"/>
                    <a:gd name="T1" fmla="*/ 132 h 166"/>
                    <a:gd name="T2" fmla="*/ 258 w 258"/>
                    <a:gd name="T3" fmla="*/ 149 h 166"/>
                    <a:gd name="T4" fmla="*/ 0 w 258"/>
                    <a:gd name="T5" fmla="*/ 0 h 166"/>
                    <a:gd name="T6" fmla="*/ 95 w 258"/>
                    <a:gd name="T7" fmla="*/ 132 h 166"/>
                  </a:gdLst>
                  <a:ahLst/>
                  <a:cxnLst>
                    <a:cxn ang="0">
                      <a:pos x="T0" y="T1"/>
                    </a:cxn>
                    <a:cxn ang="0">
                      <a:pos x="T2" y="T3"/>
                    </a:cxn>
                    <a:cxn ang="0">
                      <a:pos x="T4" y="T5"/>
                    </a:cxn>
                    <a:cxn ang="0">
                      <a:pos x="T6" y="T7"/>
                    </a:cxn>
                  </a:cxnLst>
                  <a:rect l="0" t="0" r="r" b="b"/>
                  <a:pathLst>
                    <a:path w="258" h="166">
                      <a:moveTo>
                        <a:pt x="95" y="132"/>
                      </a:moveTo>
                      <a:cubicBezTo>
                        <a:pt x="147" y="162"/>
                        <a:pt x="206" y="166"/>
                        <a:pt x="258" y="149"/>
                      </a:cubicBezTo>
                      <a:cubicBezTo>
                        <a:pt x="0" y="0"/>
                        <a:pt x="0" y="0"/>
                        <a:pt x="0" y="0"/>
                      </a:cubicBezTo>
                      <a:cubicBezTo>
                        <a:pt x="11" y="54"/>
                        <a:pt x="44" y="102"/>
                        <a:pt x="95"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1" name="Freeform 87">
                  <a:extLst>
                    <a:ext uri="{FF2B5EF4-FFF2-40B4-BE49-F238E27FC236}">
                      <a16:creationId xmlns:a16="http://schemas.microsoft.com/office/drawing/2014/main" id="{35056C9E-95B1-E743-9A73-5A39803B74B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967037"/>
                  <a:ext cx="1228725" cy="790575"/>
                </a:xfrm>
                <a:custGeom>
                  <a:avLst/>
                  <a:gdLst>
                    <a:gd name="T0" fmla="*/ 162 w 258"/>
                    <a:gd name="T1" fmla="*/ 132 h 166"/>
                    <a:gd name="T2" fmla="*/ 258 w 258"/>
                    <a:gd name="T3" fmla="*/ 0 h 166"/>
                    <a:gd name="T4" fmla="*/ 0 w 258"/>
                    <a:gd name="T5" fmla="*/ 149 h 166"/>
                    <a:gd name="T6" fmla="*/ 162 w 258"/>
                    <a:gd name="T7" fmla="*/ 132 h 166"/>
                  </a:gdLst>
                  <a:ahLst/>
                  <a:cxnLst>
                    <a:cxn ang="0">
                      <a:pos x="T0" y="T1"/>
                    </a:cxn>
                    <a:cxn ang="0">
                      <a:pos x="T2" y="T3"/>
                    </a:cxn>
                    <a:cxn ang="0">
                      <a:pos x="T4" y="T5"/>
                    </a:cxn>
                    <a:cxn ang="0">
                      <a:pos x="T6" y="T7"/>
                    </a:cxn>
                  </a:cxnLst>
                  <a:rect l="0" t="0" r="r" b="b"/>
                  <a:pathLst>
                    <a:path w="258" h="166">
                      <a:moveTo>
                        <a:pt x="162" y="132"/>
                      </a:moveTo>
                      <a:cubicBezTo>
                        <a:pt x="214" y="102"/>
                        <a:pt x="247" y="54"/>
                        <a:pt x="258" y="0"/>
                      </a:cubicBezTo>
                      <a:cubicBezTo>
                        <a:pt x="0" y="149"/>
                        <a:pt x="0" y="149"/>
                        <a:pt x="0" y="149"/>
                      </a:cubicBezTo>
                      <a:cubicBezTo>
                        <a:pt x="52" y="166"/>
                        <a:pt x="111" y="162"/>
                        <a:pt x="162" y="132"/>
                      </a:cubicBezTo>
                      <a:close/>
                    </a:path>
                  </a:pathLst>
                </a:custGeom>
                <a:gradFill flip="none" rotWithShape="1">
                  <a:gsLst>
                    <a:gs pos="0">
                      <a:srgbClr val="FFFFFF">
                        <a:alpha val="80000"/>
                      </a:srgbClr>
                    </a:gs>
                    <a:gs pos="100000">
                      <a:srgbClr val="FFFFFF">
                        <a:alpha val="10000"/>
                      </a:srgbClr>
                    </a:gs>
                  </a:gsLst>
                  <a:lin ang="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2" name="Freeform 60">
                  <a:extLst>
                    <a:ext uri="{FF2B5EF4-FFF2-40B4-BE49-F238E27FC236}">
                      <a16:creationId xmlns:a16="http://schemas.microsoft.com/office/drawing/2014/main" id="{873B7450-9F65-5384-2976-127FD877572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0987"/>
                  <a:ext cx="319088" cy="1419225"/>
                </a:xfrm>
                <a:custGeom>
                  <a:avLst/>
                  <a:gdLst>
                    <a:gd name="T0" fmla="*/ 0 w 67"/>
                    <a:gd name="T1" fmla="*/ 0 h 298"/>
                    <a:gd name="T2" fmla="*/ 0 w 67"/>
                    <a:gd name="T3" fmla="*/ 298 h 298"/>
                    <a:gd name="T4" fmla="*/ 67 w 67"/>
                    <a:gd name="T5" fmla="*/ 149 h 298"/>
                    <a:gd name="T6" fmla="*/ 0 w 67"/>
                    <a:gd name="T7" fmla="*/ 0 h 298"/>
                  </a:gdLst>
                  <a:ahLst/>
                  <a:cxnLst>
                    <a:cxn ang="0">
                      <a:pos x="T0" y="T1"/>
                    </a:cxn>
                    <a:cxn ang="0">
                      <a:pos x="T2" y="T3"/>
                    </a:cxn>
                    <a:cxn ang="0">
                      <a:pos x="T4" y="T5"/>
                    </a:cxn>
                    <a:cxn ang="0">
                      <a:pos x="T6" y="T7"/>
                    </a:cxn>
                  </a:cxnLst>
                  <a:rect l="0" t="0" r="r" b="b"/>
                  <a:pathLst>
                    <a:path w="67" h="298">
                      <a:moveTo>
                        <a:pt x="0" y="0"/>
                      </a:moveTo>
                      <a:cubicBezTo>
                        <a:pt x="0" y="298"/>
                        <a:pt x="0" y="298"/>
                        <a:pt x="0" y="298"/>
                      </a:cubicBezTo>
                      <a:cubicBezTo>
                        <a:pt x="41" y="261"/>
                        <a:pt x="67" y="208"/>
                        <a:pt x="67" y="149"/>
                      </a:cubicBezTo>
                      <a:cubicBezTo>
                        <a:pt x="67"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3" name="Freeform 59">
                  <a:extLst>
                    <a:ext uri="{FF2B5EF4-FFF2-40B4-BE49-F238E27FC236}">
                      <a16:creationId xmlns:a16="http://schemas.microsoft.com/office/drawing/2014/main" id="{93FE1A96-9FB8-DD4B-5EB8-26A91007B6E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497013" y="280987"/>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4" name="Freeform 62">
                  <a:extLst>
                    <a:ext uri="{FF2B5EF4-FFF2-40B4-BE49-F238E27FC236}">
                      <a16:creationId xmlns:a16="http://schemas.microsoft.com/office/drawing/2014/main" id="{07C997E7-D2EC-2533-34E1-ADA752DD0A5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5" y="1390651"/>
                  <a:ext cx="1228725" cy="761999"/>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5" name="Freeform 65">
                  <a:extLst>
                    <a:ext uri="{FF2B5EF4-FFF2-40B4-BE49-F238E27FC236}">
                      <a16:creationId xmlns:a16="http://schemas.microsoft.com/office/drawing/2014/main" id="{CDFD69D0-D4F6-6990-4E0A-C6FEB0CE49B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1362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0">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6" name="Freeform 79">
                  <a:extLst>
                    <a:ext uri="{FF2B5EF4-FFF2-40B4-BE49-F238E27FC236}">
                      <a16:creationId xmlns:a16="http://schemas.microsoft.com/office/drawing/2014/main" id="{825CB36E-9726-A54C-5717-F6A428FED53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124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7" name="Freeform 82">
                  <a:extLst>
                    <a:ext uri="{FF2B5EF4-FFF2-40B4-BE49-F238E27FC236}">
                      <a16:creationId xmlns:a16="http://schemas.microsoft.com/office/drawing/2014/main" id="{F8184497-7251-D4E9-F39C-EE556E4B108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124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8" name="Freeform 85">
                  <a:extLst>
                    <a:ext uri="{FF2B5EF4-FFF2-40B4-BE49-F238E27FC236}">
                      <a16:creationId xmlns:a16="http://schemas.microsoft.com/office/drawing/2014/main" id="{835D68A6-6C40-806B-C58A-25B22D6BC62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886075"/>
                  <a:ext cx="1228725" cy="790575"/>
                </a:xfrm>
                <a:custGeom>
                  <a:avLst/>
                  <a:gdLst>
                    <a:gd name="T0" fmla="*/ 0 w 258"/>
                    <a:gd name="T1" fmla="*/ 17 h 166"/>
                    <a:gd name="T2" fmla="*/ 258 w 258"/>
                    <a:gd name="T3" fmla="*/ 166 h 166"/>
                    <a:gd name="T4" fmla="*/ 162 w 258"/>
                    <a:gd name="T5" fmla="*/ 34 h 166"/>
                    <a:gd name="T6" fmla="*/ 0 w 258"/>
                    <a:gd name="T7" fmla="*/ 17 h 166"/>
                  </a:gdLst>
                  <a:ahLst/>
                  <a:cxnLst>
                    <a:cxn ang="0">
                      <a:pos x="T0" y="T1"/>
                    </a:cxn>
                    <a:cxn ang="0">
                      <a:pos x="T2" y="T3"/>
                    </a:cxn>
                    <a:cxn ang="0">
                      <a:pos x="T4" y="T5"/>
                    </a:cxn>
                    <a:cxn ang="0">
                      <a:pos x="T6" y="T7"/>
                    </a:cxn>
                  </a:cxnLst>
                  <a:rect l="0" t="0" r="r" b="b"/>
                  <a:pathLst>
                    <a:path w="258" h="166">
                      <a:moveTo>
                        <a:pt x="0" y="17"/>
                      </a:moveTo>
                      <a:cubicBezTo>
                        <a:pt x="258" y="166"/>
                        <a:pt x="258" y="166"/>
                        <a:pt x="258" y="166"/>
                      </a:cubicBezTo>
                      <a:cubicBezTo>
                        <a:pt x="247" y="112"/>
                        <a:pt x="213" y="63"/>
                        <a:pt x="162" y="34"/>
                      </a:cubicBezTo>
                      <a:cubicBezTo>
                        <a:pt x="111" y="4"/>
                        <a:pt x="52" y="0"/>
                        <a:pt x="0" y="17"/>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88">
                  <a:extLst>
                    <a:ext uri="{FF2B5EF4-FFF2-40B4-BE49-F238E27FC236}">
                      <a16:creationId xmlns:a16="http://schemas.microsoft.com/office/drawing/2014/main" id="{E36097E1-57E6-7188-7C0D-36C56EF55F7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1816101" y="2886075"/>
                  <a:ext cx="1228725" cy="790575"/>
                </a:xfrm>
                <a:custGeom>
                  <a:avLst/>
                  <a:gdLst>
                    <a:gd name="T0" fmla="*/ 0 w 258"/>
                    <a:gd name="T1" fmla="*/ 166 h 166"/>
                    <a:gd name="T2" fmla="*/ 258 w 258"/>
                    <a:gd name="T3" fmla="*/ 17 h 166"/>
                    <a:gd name="T4" fmla="*/ 96 w 258"/>
                    <a:gd name="T5" fmla="*/ 34 h 166"/>
                    <a:gd name="T6" fmla="*/ 0 w 258"/>
                    <a:gd name="T7" fmla="*/ 166 h 166"/>
                  </a:gdLst>
                  <a:ahLst/>
                  <a:cxnLst>
                    <a:cxn ang="0">
                      <a:pos x="T0" y="T1"/>
                    </a:cxn>
                    <a:cxn ang="0">
                      <a:pos x="T2" y="T3"/>
                    </a:cxn>
                    <a:cxn ang="0">
                      <a:pos x="T4" y="T5"/>
                    </a:cxn>
                    <a:cxn ang="0">
                      <a:pos x="T6" y="T7"/>
                    </a:cxn>
                  </a:cxnLst>
                  <a:rect l="0" t="0" r="r" b="b"/>
                  <a:pathLst>
                    <a:path w="258" h="166">
                      <a:moveTo>
                        <a:pt x="0" y="166"/>
                      </a:moveTo>
                      <a:cubicBezTo>
                        <a:pt x="258" y="17"/>
                        <a:pt x="258" y="17"/>
                        <a:pt x="258" y="17"/>
                      </a:cubicBezTo>
                      <a:cubicBezTo>
                        <a:pt x="206" y="0"/>
                        <a:pt x="147" y="4"/>
                        <a:pt x="96" y="34"/>
                      </a:cubicBezTo>
                      <a:cubicBezTo>
                        <a:pt x="44" y="63"/>
                        <a:pt x="11" y="112"/>
                        <a:pt x="0" y="166"/>
                      </a:cubicBezTo>
                      <a:close/>
                    </a:path>
                  </a:pathLst>
                </a:custGeom>
                <a:gradFill flip="none" rotWithShape="1">
                  <a:gsLst>
                    <a:gs pos="0">
                      <a:srgbClr val="FFFFFF">
                        <a:alpha val="80000"/>
                      </a:srgbClr>
                    </a:gs>
                    <a:gs pos="100000">
                      <a:srgbClr val="FFFFFF">
                        <a:alpha val="20000"/>
                      </a:srgbClr>
                    </a:gs>
                  </a:gsLst>
                  <a:lin ang="108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0" name="Group 39">
                  <a:extLst>
                    <a:ext uri="{FF2B5EF4-FFF2-40B4-BE49-F238E27FC236}">
                      <a16:creationId xmlns:a16="http://schemas.microsoft.com/office/drawing/2014/main" id="{9C1BAB2A-BA9C-8C5A-13B8-CE9C056AE65D}"/>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87376" y="280988"/>
                  <a:ext cx="2457450" cy="3838575"/>
                  <a:chOff x="587376" y="280988"/>
                  <a:chExt cx="2457450" cy="3838575"/>
                </a:xfrm>
              </p:grpSpPr>
              <p:sp>
                <p:nvSpPr>
                  <p:cNvPr id="41" name="Line 63">
                    <a:extLst>
                      <a:ext uri="{FF2B5EF4-FFF2-40B4-BE49-F238E27FC236}">
                        <a16:creationId xmlns:a16="http://schemas.microsoft.com/office/drawing/2014/main" id="{4F8DCA4A-A0D6-514F-47BB-541F133C696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2" name="Line 66">
                    <a:extLst>
                      <a:ext uri="{FF2B5EF4-FFF2-40B4-BE49-F238E27FC236}">
                        <a16:creationId xmlns:a16="http://schemas.microsoft.com/office/drawing/2014/main" id="{0BEDD737-7AD9-32AF-DA50-AE940D883A1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1443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3" name="Line 67">
                    <a:extLst>
                      <a:ext uri="{FF2B5EF4-FFF2-40B4-BE49-F238E27FC236}">
                        <a16:creationId xmlns:a16="http://schemas.microsoft.com/office/drawing/2014/main" id="{9361792E-BF11-44DD-3900-9EE92815F3E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80988"/>
                    <a:ext cx="0" cy="3838575"/>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4" name="Line 80">
                    <a:extLst>
                      <a:ext uri="{FF2B5EF4-FFF2-40B4-BE49-F238E27FC236}">
                        <a16:creationId xmlns:a16="http://schemas.microsoft.com/office/drawing/2014/main" id="{EF08723B-66BF-73AE-106A-58DBBBABFA3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5" name="Line 83">
                    <a:extLst>
                      <a:ext uri="{FF2B5EF4-FFF2-40B4-BE49-F238E27FC236}">
                        <a16:creationId xmlns:a16="http://schemas.microsoft.com/office/drawing/2014/main" id="{866A6C7D-739E-6ED2-8DC9-F62F9697723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205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6" name="Line 86">
                    <a:extLst>
                      <a:ext uri="{FF2B5EF4-FFF2-40B4-BE49-F238E27FC236}">
                        <a16:creationId xmlns:a16="http://schemas.microsoft.com/office/drawing/2014/main" id="{3CAE0274-E38E-54A4-13C4-FFD1A9DDC6C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87376"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47" name="Line 89">
                    <a:extLst>
                      <a:ext uri="{FF2B5EF4-FFF2-40B4-BE49-F238E27FC236}">
                        <a16:creationId xmlns:a16="http://schemas.microsoft.com/office/drawing/2014/main" id="{7561DEAF-B810-94D1-71BB-2116BFFFA77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1816101" y="2967038"/>
                    <a:ext cx="1228725" cy="709613"/>
                  </a:xfrm>
                  <a:prstGeom prst="line">
                    <a:avLst/>
                  </a:prstGeom>
                  <a:noFill/>
                  <a:ln w="1270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12" name="Group 11">
                <a:extLst>
                  <a:ext uri="{FF2B5EF4-FFF2-40B4-BE49-F238E27FC236}">
                    <a16:creationId xmlns:a16="http://schemas.microsoft.com/office/drawing/2014/main" id="{323C31A5-9409-F839-90BA-3883DC532301}"/>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2700000">
                <a:off x="9940728" y="245341"/>
                <a:ext cx="1785984" cy="2211229"/>
                <a:chOff x="3125006" y="3171595"/>
                <a:chExt cx="1785984" cy="2211229"/>
              </a:xfrm>
            </p:grpSpPr>
            <p:grpSp>
              <p:nvGrpSpPr>
                <p:cNvPr id="18" name="Group 17">
                  <a:extLst>
                    <a:ext uri="{FF2B5EF4-FFF2-40B4-BE49-F238E27FC236}">
                      <a16:creationId xmlns:a16="http://schemas.microsoft.com/office/drawing/2014/main" id="{42742EC4-5A1C-631E-398C-F3C5A9C4A2EE}"/>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36819" y="3174345"/>
                  <a:ext cx="1760933" cy="2208479"/>
                  <a:chOff x="4749017" y="2998646"/>
                  <a:chExt cx="1760933" cy="2208479"/>
                </a:xfrm>
              </p:grpSpPr>
              <p:cxnSp>
                <p:nvCxnSpPr>
                  <p:cNvPr id="22" name="Straight Connector 21">
                    <a:extLst>
                      <a:ext uri="{FF2B5EF4-FFF2-40B4-BE49-F238E27FC236}">
                        <a16:creationId xmlns:a16="http://schemas.microsoft.com/office/drawing/2014/main" id="{D2C0A335-0DBB-9CDA-7CB6-64689BB782AD}"/>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flipH="1">
                    <a:off x="5630197" y="2998646"/>
                    <a:ext cx="0" cy="2208479"/>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21B6FD8-0F3F-70F9-2457-87BB8AAB7930}"/>
                      </a:ext>
                      <a:ext uri="{C183D7F6-B498-43B3-948B-1728B52AA6E4}">
                        <adec:decorative xmlns:adec="http://schemas.microsoft.com/office/drawing/2017/decorative" val="1"/>
                      </a:ext>
                    </a:extLst>
                  </p:cNvPr>
                  <p:cNvCxnSpPr>
                    <a:cxnSpLocks noChangeAspect="1"/>
                  </p:cNvCxnSpPr>
                  <p:nvPr>
                    <p:extLst>
                      <p:ext uri="{386F3935-93C4-4BCD-93E2-E3B085C9AB24}">
                        <p16:designElem xmlns:p16="http://schemas.microsoft.com/office/powerpoint/2015/main" val="1"/>
                      </p:ext>
                    </p:extLst>
                  </p:nvPr>
                </p:nvCxnSpPr>
                <p:spPr>
                  <a:xfrm rot="10800000" flipH="1">
                    <a:off x="4749017" y="4416771"/>
                    <a:ext cx="1760933"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
                <p:nvSpPr>
                  <p:cNvPr id="24" name="Rectangle 30">
                    <a:extLst>
                      <a:ext uri="{FF2B5EF4-FFF2-40B4-BE49-F238E27FC236}">
                        <a16:creationId xmlns:a16="http://schemas.microsoft.com/office/drawing/2014/main" id="{44ACA065-23B9-0399-85C9-8821480A7DD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136242" y="3224252"/>
                    <a:ext cx="987915" cy="987915"/>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30">
                    <a:extLst>
                      <a:ext uri="{FF2B5EF4-FFF2-40B4-BE49-F238E27FC236}">
                        <a16:creationId xmlns:a16="http://schemas.microsoft.com/office/drawing/2014/main" id="{360F78FE-550E-F182-27C9-8D0D0411F4D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3500000">
                    <a:off x="5327037" y="3070731"/>
                    <a:ext cx="606323" cy="606323"/>
                  </a:xfrm>
                  <a:custGeom>
                    <a:avLst/>
                    <a:gdLst>
                      <a:gd name="connsiteX0" fmla="*/ 0 w 1302493"/>
                      <a:gd name="connsiteY0" fmla="*/ 0 h 1302493"/>
                      <a:gd name="connsiteX1" fmla="*/ 1302493 w 1302493"/>
                      <a:gd name="connsiteY1" fmla="*/ 0 h 1302493"/>
                      <a:gd name="connsiteX2" fmla="*/ 1302493 w 1302493"/>
                      <a:gd name="connsiteY2" fmla="*/ 1302493 h 1302493"/>
                      <a:gd name="connsiteX3" fmla="*/ 0 w 1302493"/>
                      <a:gd name="connsiteY3" fmla="*/ 1302493 h 1302493"/>
                      <a:gd name="connsiteX4" fmla="*/ 0 w 1302493"/>
                      <a:gd name="connsiteY4" fmla="*/ 0 h 1302493"/>
                      <a:gd name="connsiteX0" fmla="*/ 1302493 w 1393933"/>
                      <a:gd name="connsiteY0" fmla="*/ 1302493 h 1393933"/>
                      <a:gd name="connsiteX1" fmla="*/ 0 w 1393933"/>
                      <a:gd name="connsiteY1" fmla="*/ 1302493 h 1393933"/>
                      <a:gd name="connsiteX2" fmla="*/ 0 w 1393933"/>
                      <a:gd name="connsiteY2" fmla="*/ 0 h 1393933"/>
                      <a:gd name="connsiteX3" fmla="*/ 1302493 w 1393933"/>
                      <a:gd name="connsiteY3" fmla="*/ 0 h 1393933"/>
                      <a:gd name="connsiteX4" fmla="*/ 1393933 w 1393933"/>
                      <a:gd name="connsiteY4" fmla="*/ 1393933 h 1393933"/>
                      <a:gd name="connsiteX0" fmla="*/ 0 w 1393933"/>
                      <a:gd name="connsiteY0" fmla="*/ 1302493 h 1393933"/>
                      <a:gd name="connsiteX1" fmla="*/ 0 w 1393933"/>
                      <a:gd name="connsiteY1" fmla="*/ 0 h 1393933"/>
                      <a:gd name="connsiteX2" fmla="*/ 1302493 w 1393933"/>
                      <a:gd name="connsiteY2" fmla="*/ 0 h 1393933"/>
                      <a:gd name="connsiteX3" fmla="*/ 1393933 w 1393933"/>
                      <a:gd name="connsiteY3" fmla="*/ 1393933 h 1393933"/>
                      <a:gd name="connsiteX0" fmla="*/ 0 w 1302493"/>
                      <a:gd name="connsiteY0" fmla="*/ 1302493 h 1302493"/>
                      <a:gd name="connsiteX1" fmla="*/ 0 w 1302493"/>
                      <a:gd name="connsiteY1" fmla="*/ 0 h 1302493"/>
                      <a:gd name="connsiteX2" fmla="*/ 1302493 w 1302493"/>
                      <a:gd name="connsiteY2" fmla="*/ 0 h 1302493"/>
                    </a:gdLst>
                    <a:ahLst/>
                    <a:cxnLst>
                      <a:cxn ang="0">
                        <a:pos x="connsiteX0" y="connsiteY0"/>
                      </a:cxn>
                      <a:cxn ang="0">
                        <a:pos x="connsiteX1" y="connsiteY1"/>
                      </a:cxn>
                      <a:cxn ang="0">
                        <a:pos x="connsiteX2" y="connsiteY2"/>
                      </a:cxn>
                    </a:cxnLst>
                    <a:rect l="l" t="t" r="r" b="b"/>
                    <a:pathLst>
                      <a:path w="1302493" h="1302493">
                        <a:moveTo>
                          <a:pt x="0" y="1302493"/>
                        </a:moveTo>
                        <a:lnTo>
                          <a:pt x="0" y="0"/>
                        </a:lnTo>
                        <a:lnTo>
                          <a:pt x="1302493" y="0"/>
                        </a:lnTo>
                      </a:path>
                    </a:pathLst>
                  </a:cu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82BEC42F-0A94-4DB3-9210-90D9BA7610BC}"/>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3125006" y="3171595"/>
                  <a:ext cx="1785984" cy="1799739"/>
                  <a:chOff x="6879836" y="3516901"/>
                  <a:chExt cx="1785984" cy="1799739"/>
                </a:xfrm>
              </p:grpSpPr>
              <p:sp>
                <p:nvSpPr>
                  <p:cNvPr id="20" name="Freeform: Shape 19">
                    <a:extLst>
                      <a:ext uri="{FF2B5EF4-FFF2-40B4-BE49-F238E27FC236}">
                        <a16:creationId xmlns:a16="http://schemas.microsoft.com/office/drawing/2014/main" id="{4639297D-A086-3111-DE35-3ADFC63EC52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879836" y="3521665"/>
                    <a:ext cx="892801" cy="1794975"/>
                  </a:xfrm>
                  <a:custGeom>
                    <a:avLst/>
                    <a:gdLst>
                      <a:gd name="connsiteX0" fmla="*/ 892801 w 892801"/>
                      <a:gd name="connsiteY0" fmla="*/ 0 h 1794975"/>
                      <a:gd name="connsiteX1" fmla="*/ 892801 w 892801"/>
                      <a:gd name="connsiteY1" fmla="*/ 1434622 h 1794975"/>
                      <a:gd name="connsiteX2" fmla="*/ 845919 w 892801"/>
                      <a:gd name="connsiteY2" fmla="*/ 1533379 h 1794975"/>
                      <a:gd name="connsiteX3" fmla="*/ 440820 w 892801"/>
                      <a:gd name="connsiteY3" fmla="*/ 1794916 h 1794975"/>
                      <a:gd name="connsiteX4" fmla="*/ 379878 w 892801"/>
                      <a:gd name="connsiteY4" fmla="*/ 1791253 h 1794975"/>
                      <a:gd name="connsiteX5" fmla="*/ 763083 w 892801"/>
                      <a:gd name="connsiteY5" fmla="*/ 100140 h 1794975"/>
                      <a:gd name="connsiteX6" fmla="*/ 892801 w 892801"/>
                      <a:gd name="connsiteY6" fmla="*/ 0 h 179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2801" h="1794975">
                        <a:moveTo>
                          <a:pt x="892801" y="0"/>
                        </a:moveTo>
                        <a:lnTo>
                          <a:pt x="892801" y="1434622"/>
                        </a:lnTo>
                        <a:lnTo>
                          <a:pt x="845919" y="1533379"/>
                        </a:lnTo>
                        <a:cubicBezTo>
                          <a:pt x="735106" y="1711682"/>
                          <a:pt x="584368" y="1792418"/>
                          <a:pt x="440820" y="1794916"/>
                        </a:cubicBezTo>
                        <a:cubicBezTo>
                          <a:pt x="420314" y="1795273"/>
                          <a:pt x="399954" y="1794033"/>
                          <a:pt x="379878" y="1791253"/>
                        </a:cubicBezTo>
                        <a:cubicBezTo>
                          <a:pt x="-41718" y="1732871"/>
                          <a:pt x="-338017" y="995203"/>
                          <a:pt x="763083" y="100140"/>
                        </a:cubicBezTo>
                        <a:lnTo>
                          <a:pt x="892801" y="0"/>
                        </a:ln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sp>
                <p:nvSpPr>
                  <p:cNvPr id="21" name="Freeform: Shape 20">
                    <a:extLst>
                      <a:ext uri="{FF2B5EF4-FFF2-40B4-BE49-F238E27FC236}">
                        <a16:creationId xmlns:a16="http://schemas.microsoft.com/office/drawing/2014/main" id="{0A57F373-E650-007D-EF3A-125835724B3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7772637" y="3516901"/>
                    <a:ext cx="893183" cy="1795123"/>
                  </a:xfrm>
                  <a:custGeom>
                    <a:avLst/>
                    <a:gdLst>
                      <a:gd name="connsiteX0" fmla="*/ 191 w 893183"/>
                      <a:gd name="connsiteY0" fmla="*/ 0 h 1795123"/>
                      <a:gd name="connsiteX1" fmla="*/ 130101 w 893183"/>
                      <a:gd name="connsiteY1" fmla="*/ 100288 h 1795123"/>
                      <a:gd name="connsiteX2" fmla="*/ 513306 w 893183"/>
                      <a:gd name="connsiteY2" fmla="*/ 1791401 h 1795123"/>
                      <a:gd name="connsiteX3" fmla="*/ 47265 w 893183"/>
                      <a:gd name="connsiteY3" fmla="*/ 1533527 h 1795123"/>
                      <a:gd name="connsiteX4" fmla="*/ 192 w 893183"/>
                      <a:gd name="connsiteY4" fmla="*/ 1434367 h 1795123"/>
                      <a:gd name="connsiteX5" fmla="*/ 192 w 893183"/>
                      <a:gd name="connsiteY5" fmla="*/ 1438981 h 1795123"/>
                      <a:gd name="connsiteX6" fmla="*/ 0 w 893183"/>
                      <a:gd name="connsiteY6" fmla="*/ 1439386 h 1795123"/>
                      <a:gd name="connsiteX7" fmla="*/ 0 w 893183"/>
                      <a:gd name="connsiteY7" fmla="*/ 4764 h 1795123"/>
                      <a:gd name="connsiteX8" fmla="*/ 191 w 893183"/>
                      <a:gd name="connsiteY8" fmla="*/ 4616 h 1795123"/>
                      <a:gd name="connsiteX9" fmla="*/ 191 w 893183"/>
                      <a:gd name="connsiteY9" fmla="*/ 0 h 1795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3183" h="1795123">
                        <a:moveTo>
                          <a:pt x="191" y="0"/>
                        </a:moveTo>
                        <a:lnTo>
                          <a:pt x="130101" y="100288"/>
                        </a:lnTo>
                        <a:cubicBezTo>
                          <a:pt x="1231201" y="995351"/>
                          <a:pt x="934902" y="1733019"/>
                          <a:pt x="513306" y="1791401"/>
                        </a:cubicBezTo>
                        <a:cubicBezTo>
                          <a:pt x="352699" y="1813642"/>
                          <a:pt x="173909" y="1737302"/>
                          <a:pt x="47265" y="1533527"/>
                        </a:cubicBezTo>
                        <a:lnTo>
                          <a:pt x="192" y="1434367"/>
                        </a:lnTo>
                        <a:lnTo>
                          <a:pt x="192" y="1438981"/>
                        </a:lnTo>
                        <a:lnTo>
                          <a:pt x="0" y="1439386"/>
                        </a:lnTo>
                        <a:lnTo>
                          <a:pt x="0" y="4764"/>
                        </a:lnTo>
                        <a:lnTo>
                          <a:pt x="191" y="4616"/>
                        </a:lnTo>
                        <a:lnTo>
                          <a:pt x="191" y="0"/>
                        </a:ln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solidFill>
                        <a:schemeClr val="tx1"/>
                      </a:solidFill>
                    </a:endParaRPr>
                  </a:p>
                </p:txBody>
              </p:sp>
            </p:grpSp>
          </p:grpSp>
          <p:grpSp>
            <p:nvGrpSpPr>
              <p:cNvPr id="13" name="Group 12">
                <a:extLst>
                  <a:ext uri="{FF2B5EF4-FFF2-40B4-BE49-F238E27FC236}">
                    <a16:creationId xmlns:a16="http://schemas.microsoft.com/office/drawing/2014/main" id="{3F7AA1C2-3BC9-2CC2-246C-891EEAAAAAD5}"/>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10400268" y="1917602"/>
                <a:ext cx="633413" cy="1862138"/>
                <a:chOff x="5959192" y="333389"/>
                <a:chExt cx="633413" cy="1862138"/>
              </a:xfrm>
            </p:grpSpPr>
            <p:grpSp>
              <p:nvGrpSpPr>
                <p:cNvPr id="14" name="Group 13">
                  <a:extLst>
                    <a:ext uri="{FF2B5EF4-FFF2-40B4-BE49-F238E27FC236}">
                      <a16:creationId xmlns:a16="http://schemas.microsoft.com/office/drawing/2014/main" id="{8095730D-9E3D-CB3A-4FF1-D9B51A162A3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5959192" y="333389"/>
                  <a:ext cx="633413" cy="1419225"/>
                  <a:chOff x="5959192" y="333389"/>
                  <a:chExt cx="633413" cy="1419225"/>
                </a:xfrm>
              </p:grpSpPr>
              <p:sp>
                <p:nvSpPr>
                  <p:cNvPr id="16" name="Freeform 68">
                    <a:extLst>
                      <a:ext uri="{FF2B5EF4-FFF2-40B4-BE49-F238E27FC236}">
                        <a16:creationId xmlns:a16="http://schemas.microsoft.com/office/drawing/2014/main" id="{0FDC9A03-E7DE-3D3E-74F8-C2990A5082F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69">
                    <a:extLst>
                      <a:ext uri="{FF2B5EF4-FFF2-40B4-BE49-F238E27FC236}">
                        <a16:creationId xmlns:a16="http://schemas.microsoft.com/office/drawing/2014/main" id="{3B430687-A11D-CFC5-B7C6-AF9A479146F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dirty="0"/>
                  </a:p>
                </p:txBody>
              </p:sp>
            </p:grpSp>
            <p:sp>
              <p:nvSpPr>
                <p:cNvPr id="15" name="Line 70">
                  <a:extLst>
                    <a:ext uri="{FF2B5EF4-FFF2-40B4-BE49-F238E27FC236}">
                      <a16:creationId xmlns:a16="http://schemas.microsoft.com/office/drawing/2014/main" id="{F9EEDCBB-CCC4-61BB-3480-8D21A3D2F18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bwMode="auto">
                <a:xfrm flipV="1">
                  <a:off x="6278281"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grpSp>
      </p:grpSp>
    </p:spTree>
    <p:extLst>
      <p:ext uri="{BB962C8B-B14F-4D97-AF65-F5344CB8AC3E}">
        <p14:creationId xmlns:p14="http://schemas.microsoft.com/office/powerpoint/2010/main" val="190038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46A27C-9BDA-43B3-96EA-C145EA7F04DE}"/>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791FBD5E-AA17-42F1-8615-49F2664DD46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E57A2D5-EBE5-43DD-8CF2-8B90801A0DF5}"/>
              </a:ext>
            </a:extLst>
          </p:cNvPr>
          <p:cNvSpPr>
            <a:spLocks noGrp="1"/>
          </p:cNvSpPr>
          <p:nvPr>
            <p:ph type="sldNum" sz="quarter" idx="12"/>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39105187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51E1-40E1-4ED2-A9E3-6376E774AD27}"/>
              </a:ext>
            </a:extLst>
          </p:cNvPr>
          <p:cNvSpPr>
            <a:spLocks noGrp="1"/>
          </p:cNvSpPr>
          <p:nvPr>
            <p:ph type="title"/>
          </p:nvPr>
        </p:nvSpPr>
        <p:spPr>
          <a:xfrm>
            <a:off x="990001" y="955674"/>
            <a:ext cx="3531600" cy="1384995"/>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BAAE5E-AD83-40D4-8BDB-6B25250247AA}"/>
              </a:ext>
            </a:extLst>
          </p:cNvPr>
          <p:cNvSpPr>
            <a:spLocks noGrp="1"/>
          </p:cNvSpPr>
          <p:nvPr>
            <p:ph idx="1"/>
          </p:nvPr>
        </p:nvSpPr>
        <p:spPr>
          <a:xfrm>
            <a:off x="5444850" y="882651"/>
            <a:ext cx="5760000" cy="48958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D4DF8E2-A28B-4889-AD9E-1D733FEA2E0C}"/>
              </a:ext>
            </a:extLst>
          </p:cNvPr>
          <p:cNvSpPr>
            <a:spLocks noGrp="1"/>
          </p:cNvSpPr>
          <p:nvPr>
            <p:ph type="body" sz="half" idx="2"/>
          </p:nvPr>
        </p:nvSpPr>
        <p:spPr>
          <a:xfrm>
            <a:off x="989401" y="2584759"/>
            <a:ext cx="3531600" cy="3193741"/>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2EF812-B775-468C-84D9-4394CC19F298}"/>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9DE1DEB3-5237-467C-A5B6-EDA7F366EB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877A6B-440F-4D7B-92DA-1B964D029F12}"/>
              </a:ext>
            </a:extLst>
          </p:cNvPr>
          <p:cNvSpPr>
            <a:spLocks noGrp="1"/>
          </p:cNvSpPr>
          <p:nvPr>
            <p:ph type="sldNum" sz="quarter" idx="12"/>
          </p:nvPr>
        </p:nvSpPr>
        <p:spPr/>
        <p:txBody>
          <a:bodyPr/>
          <a:lstStyle/>
          <a:p>
            <a:fld id="{294A09A9-5501-47C1-A89A-A340965A2BE2}" type="slidenum">
              <a:rPr lang="en-US" smtClean="0"/>
              <a:pPr/>
              <a:t>‹#›</a:t>
            </a:fld>
            <a:endParaRPr lang="en-US" dirty="0"/>
          </a:p>
        </p:txBody>
      </p:sp>
      <p:cxnSp>
        <p:nvCxnSpPr>
          <p:cNvPr id="10" name="Straight Connector 9">
            <a:extLst>
              <a:ext uri="{FF2B5EF4-FFF2-40B4-BE49-F238E27FC236}">
                <a16:creationId xmlns:a16="http://schemas.microsoft.com/office/drawing/2014/main" id="{DC89B2F1-1E32-44DB-B50E-BEA1896CAD81}"/>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640213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B204-119E-45DB-A177-995FF5D9B4E5}"/>
              </a:ext>
            </a:extLst>
          </p:cNvPr>
          <p:cNvSpPr>
            <a:spLocks noGrp="1"/>
          </p:cNvSpPr>
          <p:nvPr>
            <p:ph type="title"/>
          </p:nvPr>
        </p:nvSpPr>
        <p:spPr>
          <a:xfrm>
            <a:off x="990000" y="955456"/>
            <a:ext cx="3531600" cy="1384995"/>
          </a:xfrm>
        </p:spPr>
        <p:txBody>
          <a:bodyPr anchor="b"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CD3036-53A8-4361-AAAC-D8072EB470FE}"/>
              </a:ext>
            </a:extLst>
          </p:cNvPr>
          <p:cNvSpPr>
            <a:spLocks noGrp="1"/>
          </p:cNvSpPr>
          <p:nvPr>
            <p:ph type="pic" idx="1"/>
          </p:nvPr>
        </p:nvSpPr>
        <p:spPr>
          <a:xfrm>
            <a:off x="5537200" y="540001"/>
            <a:ext cx="6115050" cy="52385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0FCFCD5-820E-47D9-9A60-57680C4C9405}"/>
              </a:ext>
            </a:extLst>
          </p:cNvPr>
          <p:cNvSpPr>
            <a:spLocks noGrp="1"/>
          </p:cNvSpPr>
          <p:nvPr>
            <p:ph type="body" sz="half" idx="2"/>
          </p:nvPr>
        </p:nvSpPr>
        <p:spPr>
          <a:xfrm>
            <a:off x="990000" y="2584758"/>
            <a:ext cx="3531600" cy="328422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2446C3-A62E-4690-9098-53D59C4C33E0}"/>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40A6C8B8-EA3D-45E5-950A-B6F1EA0B478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72ACAB7-ADBF-42E5-A214-232BA9EFB3B6}"/>
              </a:ext>
            </a:extLst>
          </p:cNvPr>
          <p:cNvSpPr>
            <a:spLocks noGrp="1"/>
          </p:cNvSpPr>
          <p:nvPr>
            <p:ph type="sldNum" sz="quarter" idx="12"/>
          </p:nvPr>
        </p:nvSpPr>
        <p:spPr/>
        <p:txBody>
          <a:bodyPr/>
          <a:lstStyle/>
          <a:p>
            <a:fld id="{294A09A9-5501-47C1-A89A-A340965A2BE2}" type="slidenum">
              <a:rPr lang="en-US" smtClean="0"/>
              <a:pPr/>
              <a:t>‹#›</a:t>
            </a:fld>
            <a:endParaRPr lang="en-US" dirty="0"/>
          </a:p>
        </p:txBody>
      </p:sp>
      <p:cxnSp>
        <p:nvCxnSpPr>
          <p:cNvPr id="9" name="Straight Connector 8">
            <a:extLst>
              <a:ext uri="{FF2B5EF4-FFF2-40B4-BE49-F238E27FC236}">
                <a16:creationId xmlns:a16="http://schemas.microsoft.com/office/drawing/2014/main" id="{D0E80DA6-B971-46B7-B0D3-8581AE0B6ACB}"/>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28089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2DDA7E-8449-42D1-93BD-4E96C1BFC18D}"/>
              </a:ext>
            </a:extLst>
          </p:cNvPr>
          <p:cNvSpPr>
            <a:spLocks noGrp="1"/>
          </p:cNvSpPr>
          <p:nvPr>
            <p:ph type="title"/>
          </p:nvPr>
        </p:nvSpPr>
        <p:spPr>
          <a:xfrm>
            <a:off x="989400" y="395289"/>
            <a:ext cx="10213200" cy="1112836"/>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172EB64-DBC0-4012-830E-9166670D17C5}"/>
              </a:ext>
            </a:extLst>
          </p:cNvPr>
          <p:cNvSpPr>
            <a:spLocks noGrp="1"/>
          </p:cNvSpPr>
          <p:nvPr>
            <p:ph type="body" idx="1"/>
          </p:nvPr>
        </p:nvSpPr>
        <p:spPr>
          <a:xfrm>
            <a:off x="989400" y="1685925"/>
            <a:ext cx="10213200" cy="40401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749A3E9-8704-4E26-A519-8215B3E943F5}"/>
              </a:ext>
            </a:extLst>
          </p:cNvPr>
          <p:cNvSpPr>
            <a:spLocks noGrp="1"/>
          </p:cNvSpPr>
          <p:nvPr>
            <p:ph type="dt" sz="half" idx="2"/>
          </p:nvPr>
        </p:nvSpPr>
        <p:spPr>
          <a:xfrm>
            <a:off x="450000" y="6357168"/>
            <a:ext cx="1760150" cy="461665"/>
          </a:xfrm>
          <a:prstGeom prst="rect">
            <a:avLst/>
          </a:prstGeom>
        </p:spPr>
        <p:txBody>
          <a:bodyPr vert="horz" lIns="91440" tIns="45720" rIns="91440" bIns="45720" rtlCol="0" anchor="ctr">
            <a:normAutofit/>
          </a:bodyPr>
          <a:lstStyle>
            <a:lvl1pPr algn="l">
              <a:defRPr sz="1000" cap="all" spc="200" baseline="0">
                <a:solidFill>
                  <a:schemeClr val="tx1">
                    <a:alpha val="60000"/>
                  </a:schemeClr>
                </a:solidFill>
                <a:latin typeface="+mj-lt"/>
              </a:defRPr>
            </a:lvl1pPr>
          </a:lstStyle>
          <a:p>
            <a:r>
              <a:rPr lang="en-US"/>
              <a:t>20XX</a:t>
            </a:r>
            <a:endParaRPr lang="en-US" dirty="0"/>
          </a:p>
        </p:txBody>
      </p:sp>
      <p:sp>
        <p:nvSpPr>
          <p:cNvPr id="5" name="Footer Placeholder 4">
            <a:extLst>
              <a:ext uri="{FF2B5EF4-FFF2-40B4-BE49-F238E27FC236}">
                <a16:creationId xmlns:a16="http://schemas.microsoft.com/office/drawing/2014/main" id="{C8590E32-87A0-44C2-A299-D45FAB146E08}"/>
              </a:ext>
            </a:extLst>
          </p:cNvPr>
          <p:cNvSpPr>
            <a:spLocks noGrp="1"/>
          </p:cNvSpPr>
          <p:nvPr>
            <p:ph type="ftr" sz="quarter" idx="3"/>
          </p:nvPr>
        </p:nvSpPr>
        <p:spPr>
          <a:xfrm>
            <a:off x="2754312" y="6357600"/>
            <a:ext cx="6683376" cy="460800"/>
          </a:xfrm>
          <a:prstGeom prst="rect">
            <a:avLst/>
          </a:prstGeom>
        </p:spPr>
        <p:txBody>
          <a:bodyPr vert="horz" lIns="91440" tIns="45720" rIns="91440" bIns="45720" rtlCol="0" anchor="ctr"/>
          <a:lstStyle>
            <a:lvl1pPr algn="ctr">
              <a:defRPr sz="1000" cap="all" spc="300" baseline="0">
                <a:solidFill>
                  <a:schemeClr val="tx1">
                    <a:alpha val="60000"/>
                  </a:schemeClr>
                </a:solidFill>
                <a:latin typeface="+mj-lt"/>
              </a:defRPr>
            </a:lvl1pPr>
          </a:lstStyle>
          <a:p>
            <a:endParaRPr lang="en-US" dirty="0"/>
          </a:p>
        </p:txBody>
      </p:sp>
      <p:sp>
        <p:nvSpPr>
          <p:cNvPr id="6" name="Slide Number Placeholder 5">
            <a:extLst>
              <a:ext uri="{FF2B5EF4-FFF2-40B4-BE49-F238E27FC236}">
                <a16:creationId xmlns:a16="http://schemas.microsoft.com/office/drawing/2014/main" id="{BE1C1A41-01A7-44E2-965B-ACFD4F2806FC}"/>
              </a:ext>
            </a:extLst>
          </p:cNvPr>
          <p:cNvSpPr>
            <a:spLocks noGrp="1"/>
          </p:cNvSpPr>
          <p:nvPr>
            <p:ph type="sldNum" sz="quarter" idx="4"/>
          </p:nvPr>
        </p:nvSpPr>
        <p:spPr>
          <a:xfrm>
            <a:off x="9982800" y="6357600"/>
            <a:ext cx="1760150" cy="460800"/>
          </a:xfrm>
          <a:prstGeom prst="rect">
            <a:avLst/>
          </a:prstGeom>
        </p:spPr>
        <p:txBody>
          <a:bodyPr vert="horz" lIns="91440" tIns="45720" rIns="91440" bIns="45720" rtlCol="0" anchor="ctr"/>
          <a:lstStyle>
            <a:lvl1pPr algn="r">
              <a:defRPr sz="1000" cap="all" spc="200" baseline="0">
                <a:solidFill>
                  <a:schemeClr val="tx1">
                    <a:alpha val="60000"/>
                  </a:schemeClr>
                </a:solidFill>
                <a:latin typeface="+mj-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8199903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16" r:id="rId13"/>
    <p:sldLayoutId id="2147483672" r:id="rId14"/>
  </p:sldLayoutIdLst>
  <p:hf sldNum="0" hdr="0" ftr="0" dt="0"/>
  <p:txStyles>
    <p:titleStyle>
      <a:lvl1pPr algn="l" defTabSz="914400" rtl="0" eaLnBrk="1" latinLnBrk="0" hangingPunct="1">
        <a:lnSpc>
          <a:spcPct val="100000"/>
        </a:lnSpc>
        <a:spcBef>
          <a:spcPct val="0"/>
        </a:spcBef>
        <a:buNone/>
        <a:defRPr sz="3200" kern="1200" cap="none" spc="0" baseline="0">
          <a:solidFill>
            <a:schemeClr val="tx1"/>
          </a:solidFill>
          <a:latin typeface="+mj-lt"/>
          <a:ea typeface="+mj-ea"/>
          <a:cs typeface="+mj-cs"/>
        </a:defRPr>
      </a:lvl1pPr>
    </p:titleStyle>
    <p:bodyStyle>
      <a:lvl1pPr marL="360000" indent="-360000" algn="l" defTabSz="914400" rtl="0" eaLnBrk="1" latinLnBrk="0" hangingPunct="1">
        <a:lnSpc>
          <a:spcPct val="150000"/>
        </a:lnSpc>
        <a:spcBef>
          <a:spcPts val="10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1pPr>
      <a:lvl2pPr marL="360000" indent="0" algn="l" defTabSz="914400" rtl="0" eaLnBrk="1" latinLnBrk="0" hangingPunct="1">
        <a:lnSpc>
          <a:spcPct val="150000"/>
        </a:lnSpc>
        <a:spcBef>
          <a:spcPts val="500"/>
        </a:spcBef>
        <a:buFontTx/>
        <a:buNone/>
        <a:defRPr sz="2000" b="0" i="1" kern="1200" spc="50" baseline="0">
          <a:solidFill>
            <a:schemeClr val="tx1">
              <a:alpha val="60000"/>
            </a:schemeClr>
          </a:solidFill>
          <a:latin typeface="+mn-lt"/>
          <a:ea typeface="+mn-ea"/>
          <a:cs typeface="+mn-cs"/>
        </a:defRPr>
      </a:lvl2pPr>
      <a:lvl3pPr marL="108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3pPr>
      <a:lvl4pPr marL="1080000" indent="0" algn="l" defTabSz="914400" rtl="0" eaLnBrk="1" latinLnBrk="0" hangingPunct="1">
        <a:lnSpc>
          <a:spcPct val="150000"/>
        </a:lnSpc>
        <a:spcBef>
          <a:spcPts val="500"/>
        </a:spcBef>
        <a:buClr>
          <a:schemeClr val="accent3"/>
        </a:buClr>
        <a:buFontTx/>
        <a:buNone/>
        <a:defRPr sz="2000" b="0" i="1" kern="1200" spc="50" baseline="0">
          <a:solidFill>
            <a:schemeClr val="tx1">
              <a:alpha val="60000"/>
            </a:schemeClr>
          </a:solidFill>
          <a:latin typeface="+mn-lt"/>
          <a:ea typeface="+mn-ea"/>
          <a:cs typeface="+mn-cs"/>
        </a:defRPr>
      </a:lvl4pPr>
      <a:lvl5pPr marL="180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37">
          <p15:clr>
            <a:srgbClr val="F26B43"/>
          </p15:clr>
        </p15:guide>
        <p15:guide id="2" orient="horz" pos="2160">
          <p15:clr>
            <a:srgbClr val="F26B43"/>
          </p15:clr>
        </p15:guide>
        <p15:guide id="3" pos="680">
          <p15:clr>
            <a:srgbClr val="F26B43"/>
          </p15:clr>
        </p15:guide>
        <p15:guide id="4" pos="7000">
          <p15:clr>
            <a:srgbClr val="F26B43"/>
          </p15:clr>
        </p15:guide>
        <p15:guide id="5" orient="horz" pos="679">
          <p15:clr>
            <a:srgbClr val="F26B43"/>
          </p15:clr>
        </p15:guide>
        <p15:guide id="6" orient="horz" pos="3640">
          <p15:clr>
            <a:srgbClr val="F26B43"/>
          </p15:clr>
        </p15:guide>
        <p15:guide id="7" pos="6644">
          <p15:clr>
            <a:srgbClr val="F26B43"/>
          </p15:clr>
        </p15:guide>
        <p15:guide id="8" pos="6289">
          <p15:clr>
            <a:srgbClr val="F26B43"/>
          </p15:clr>
        </p15:guide>
        <p15:guide id="9" pos="5945">
          <p15:clr>
            <a:srgbClr val="F26B43"/>
          </p15:clr>
        </p15:guide>
        <p15:guide id="10" pos="1391">
          <p15:clr>
            <a:srgbClr val="F26B43"/>
          </p15:clr>
        </p15:guide>
        <p15:guide id="11" pos="1032">
          <p15:clr>
            <a:srgbClr val="F26B43"/>
          </p15:clr>
        </p15:guide>
        <p15:guide id="12" pos="1732">
          <p15:clr>
            <a:srgbClr val="F26B43"/>
          </p15:clr>
        </p15:guide>
        <p15:guide id="13" pos="2084">
          <p15:clr>
            <a:srgbClr val="F26B43"/>
          </p15:clr>
        </p15:guide>
        <p15:guide id="14" pos="5596">
          <p15:clr>
            <a:srgbClr val="F26B43"/>
          </p15:clr>
        </p15:guide>
        <p15:guide id="15" pos="2436">
          <p15:clr>
            <a:srgbClr val="F26B43"/>
          </p15:clr>
        </p15:guide>
        <p15:guide id="16" pos="5244">
          <p15:clr>
            <a:srgbClr val="F26B43"/>
          </p15:clr>
        </p15:guide>
        <p15:guide id="17" pos="2792">
          <p15:clr>
            <a:srgbClr val="F26B43"/>
          </p15:clr>
        </p15:guide>
        <p15:guide id="18" pos="4892">
          <p15:clr>
            <a:srgbClr val="F26B43"/>
          </p15:clr>
        </p15:guide>
        <p15:guide id="19" pos="4543">
          <p15:clr>
            <a:srgbClr val="F26B43"/>
          </p15:clr>
        </p15:guide>
        <p15:guide id="20" pos="3488">
          <p15:clr>
            <a:srgbClr val="F26B43"/>
          </p15:clr>
        </p15:guide>
        <p15:guide id="21" pos="4192">
          <p15:clr>
            <a:srgbClr val="F26B43"/>
          </p15:clr>
        </p15:guide>
        <p15:guide id="22" pos="3840">
          <p15:clr>
            <a:srgbClr val="F26B43"/>
          </p15:clr>
        </p15:guide>
        <p15:guide id="23" pos="340">
          <p15:clr>
            <a:srgbClr val="A4A3A4"/>
          </p15:clr>
        </p15:guide>
        <p15:guide id="24" pos="7340">
          <p15:clr>
            <a:srgbClr val="A4A3A4"/>
          </p15:clr>
        </p15:guide>
        <p15:guide id="25" orient="horz" pos="1062">
          <p15:clr>
            <a:srgbClr val="5ACBF0"/>
          </p15:clr>
        </p15:guide>
        <p15:guide id="26" orient="horz" pos="3982">
          <p15:clr>
            <a:srgbClr val="A4A3A4"/>
          </p15:clr>
        </p15:guide>
        <p15:guide id="27" orient="horz" pos="338">
          <p15:clr>
            <a:srgbClr val="A4A3A4"/>
          </p15:clr>
        </p15:guide>
        <p15:guide id="28" orient="horz" pos="950">
          <p15:clr>
            <a:srgbClr val="5ACBF0"/>
          </p15:clr>
        </p15:guide>
        <p15:guide id="29" orient="horz" pos="249">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title"/>
          </p:nvPr>
        </p:nvSpPr>
        <p:spPr/>
        <p:txBody>
          <a:bodyPr>
            <a:noAutofit/>
          </a:bodyPr>
          <a:lstStyle/>
          <a:p>
            <a:r>
              <a:rPr lang="ar-IQ" sz="3600" dirty="0"/>
              <a:t>  التلوث الاشعاعي  </a:t>
            </a:r>
            <a:br>
              <a:rPr lang="ar-IQ" sz="2400" dirty="0"/>
            </a:br>
            <a:br>
              <a:rPr lang="ar-IQ" sz="2400" dirty="0"/>
            </a:br>
            <a:br>
              <a:rPr lang="ar-IQ" sz="2400" dirty="0"/>
            </a:br>
            <a:r>
              <a:rPr lang="ar-IQ" sz="2400" dirty="0"/>
              <a:t>اعداد : د. جنائن يعرب </a:t>
            </a:r>
            <a:endParaRPr lang="en-US" sz="2400"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953C1A-E6F2-523F-1BFD-B952B9B19EB1}"/>
              </a:ext>
            </a:extLst>
          </p:cNvPr>
          <p:cNvSpPr txBox="1"/>
          <p:nvPr/>
        </p:nvSpPr>
        <p:spPr>
          <a:xfrm>
            <a:off x="1219200" y="1858297"/>
            <a:ext cx="10166555" cy="1815882"/>
          </a:xfrm>
          <a:prstGeom prst="rect">
            <a:avLst/>
          </a:prstGeom>
          <a:noFill/>
        </p:spPr>
        <p:txBody>
          <a:bodyPr wrap="square">
            <a:spAutoFit/>
          </a:bodyPr>
          <a:lstStyle/>
          <a:p>
            <a:pPr algn="r"/>
            <a:r>
              <a:rPr lang="ar-IQ" sz="2800" dirty="0">
                <a:solidFill>
                  <a:srgbClr val="FF0000"/>
                </a:solidFill>
              </a:rPr>
              <a:t>المشاكل العامة في مفاعلات الأسلحة النووية:</a:t>
            </a:r>
          </a:p>
          <a:p>
            <a:r>
              <a:rPr lang="ar-IQ" sz="2800" dirty="0"/>
              <a:t> حيث تعتبر هذه أيضًا أمثلة أخرى على مصادر التلوث الإشعاعي، حتى الحوادث الناتجة عن التعامل مع المواد والنفايات النووية الطبية يمكن أن يكون لها آثار صحية ملحوظة على العمال أيضًا.</a:t>
            </a:r>
            <a:endParaRPr lang="en-US" sz="2800" dirty="0"/>
          </a:p>
        </p:txBody>
      </p:sp>
    </p:spTree>
    <p:extLst>
      <p:ext uri="{BB962C8B-B14F-4D97-AF65-F5344CB8AC3E}">
        <p14:creationId xmlns:p14="http://schemas.microsoft.com/office/powerpoint/2010/main" val="3003529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3C2C9B-CE8A-AFB7-0CC7-80F40FAD0615}"/>
              </a:ext>
            </a:extLst>
          </p:cNvPr>
          <p:cNvSpPr txBox="1"/>
          <p:nvPr/>
        </p:nvSpPr>
        <p:spPr>
          <a:xfrm>
            <a:off x="1179871" y="1818968"/>
            <a:ext cx="10117394" cy="3254417"/>
          </a:xfrm>
          <a:prstGeom prst="rect">
            <a:avLst/>
          </a:prstGeom>
          <a:noFill/>
        </p:spPr>
        <p:txBody>
          <a:bodyPr wrap="square">
            <a:spAutoFit/>
          </a:bodyPr>
          <a:lstStyle/>
          <a:p>
            <a:pPr algn="r">
              <a:lnSpc>
                <a:spcPct val="150000"/>
              </a:lnSpc>
            </a:pPr>
            <a:r>
              <a:rPr lang="ar-IQ" sz="2800" b="1" dirty="0">
                <a:solidFill>
                  <a:srgbClr val="FF0000"/>
                </a:solidFill>
              </a:rPr>
              <a:t>التقليل من التلوث الاشعاعي</a:t>
            </a:r>
          </a:p>
          <a:p>
            <a:pPr algn="r">
              <a:lnSpc>
                <a:spcPct val="150000"/>
              </a:lnSpc>
            </a:pPr>
            <a:r>
              <a:rPr lang="ar-IQ" sz="2800" b="1" dirty="0"/>
              <a:t>1. اختيار الكواشف والإجراءات التي تقلل من حجم وسمية جميع النفايات. </a:t>
            </a:r>
          </a:p>
          <a:p>
            <a:pPr algn="r">
              <a:lnSpc>
                <a:spcPct val="150000"/>
              </a:lnSpc>
            </a:pPr>
            <a:r>
              <a:rPr lang="ar-IQ" sz="2800" b="1" dirty="0"/>
              <a:t>2.تصمم تجارب بطريقة يتم فيها توليد النفايات المشعة بشكل منفصل عن النفايات الخطرة كيميائيًا أو بيولوجيًا.</a:t>
            </a:r>
          </a:p>
          <a:p>
            <a:pPr algn="r">
              <a:lnSpc>
                <a:spcPct val="150000"/>
              </a:lnSpc>
            </a:pPr>
            <a:r>
              <a:rPr lang="ar-IQ" sz="2800" b="1" dirty="0"/>
              <a:t>3. تجنب طلب المواد المشعة بكميات تتجاوز الاستخدام المقصود.</a:t>
            </a:r>
            <a:endParaRPr lang="en-US" sz="2800" b="1" dirty="0"/>
          </a:p>
        </p:txBody>
      </p:sp>
    </p:spTree>
    <p:extLst>
      <p:ext uri="{BB962C8B-B14F-4D97-AF65-F5344CB8AC3E}">
        <p14:creationId xmlns:p14="http://schemas.microsoft.com/office/powerpoint/2010/main" val="3551546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4D73C64-30B6-BE8E-E75E-2CEB04A71355}"/>
              </a:ext>
            </a:extLst>
          </p:cNvPr>
          <p:cNvSpPr txBox="1"/>
          <p:nvPr/>
        </p:nvSpPr>
        <p:spPr>
          <a:xfrm>
            <a:off x="719528" y="1612094"/>
            <a:ext cx="10715389" cy="3700821"/>
          </a:xfrm>
          <a:prstGeom prst="rect">
            <a:avLst/>
          </a:prstGeom>
          <a:noFill/>
        </p:spPr>
        <p:txBody>
          <a:bodyPr wrap="square">
            <a:spAutoFit/>
          </a:bodyPr>
          <a:lstStyle/>
          <a:p>
            <a:pPr algn="r">
              <a:lnSpc>
                <a:spcPct val="150000"/>
              </a:lnSpc>
            </a:pPr>
            <a:r>
              <a:rPr lang="ar-IQ" sz="3200" dirty="0"/>
              <a:t>4.عدم خلط النفايات غير المشعة بالنفايات المشعة، حيث يؤدي عدم القيام بذلك إلى زيادة حجم النفايات بشكل كبير</a:t>
            </a:r>
          </a:p>
          <a:p>
            <a:pPr algn="r">
              <a:lnSpc>
                <a:spcPct val="150000"/>
              </a:lnSpc>
            </a:pPr>
            <a:r>
              <a:rPr lang="ar-IQ" sz="3200" dirty="0"/>
              <a:t>5. استخدام أدوات التتبع والطرق غير المشعة للعديد من </a:t>
            </a:r>
            <a:r>
              <a:rPr lang="ar-IQ" sz="3200" dirty="0" err="1"/>
              <a:t>المقايسات</a:t>
            </a:r>
            <a:r>
              <a:rPr lang="ar-IQ" sz="3200" dirty="0"/>
              <a:t> والإجراءات الشائعة المستخدمة في الطب الحيوي </a:t>
            </a:r>
          </a:p>
          <a:p>
            <a:pPr algn="r">
              <a:lnSpc>
                <a:spcPct val="150000"/>
              </a:lnSpc>
            </a:pPr>
            <a:r>
              <a:rPr lang="ar-IQ" sz="3200" dirty="0"/>
              <a:t>6.استبدال </a:t>
            </a:r>
            <a:r>
              <a:rPr lang="ar-IQ" sz="3200" dirty="0" err="1"/>
              <a:t>النويدات</a:t>
            </a:r>
            <a:r>
              <a:rPr lang="ar-IQ" sz="3200" dirty="0"/>
              <a:t> المشعة قصيرة العمر</a:t>
            </a:r>
            <a:endParaRPr lang="en-US" sz="3200" dirty="0"/>
          </a:p>
        </p:txBody>
      </p:sp>
    </p:spTree>
    <p:extLst>
      <p:ext uri="{BB962C8B-B14F-4D97-AF65-F5344CB8AC3E}">
        <p14:creationId xmlns:p14="http://schemas.microsoft.com/office/powerpoint/2010/main" val="4166416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9366AF-FB8E-BE21-1B22-8777007B5BC8}"/>
              </a:ext>
            </a:extLst>
          </p:cNvPr>
          <p:cNvSpPr txBox="1"/>
          <p:nvPr/>
        </p:nvSpPr>
        <p:spPr>
          <a:xfrm>
            <a:off x="1029810" y="2531374"/>
            <a:ext cx="9425975" cy="2244717"/>
          </a:xfrm>
          <a:prstGeom prst="rect">
            <a:avLst/>
          </a:prstGeom>
          <a:noFill/>
        </p:spPr>
        <p:txBody>
          <a:bodyPr wrap="square">
            <a:spAutoFit/>
          </a:bodyPr>
          <a:lstStyle/>
          <a:p>
            <a:pPr algn="r">
              <a:lnSpc>
                <a:spcPct val="150000"/>
              </a:lnSpc>
            </a:pPr>
            <a:r>
              <a:rPr lang="ar-IQ" sz="2400" b="1" dirty="0"/>
              <a:t>7. تقليل نشاط وأحجام المواد المستخدمة في التجربة لتقليل كمية النفايات المتولدة.</a:t>
            </a:r>
            <a:br>
              <a:rPr lang="ar-IQ" sz="2400" b="1" dirty="0"/>
            </a:br>
            <a:r>
              <a:rPr lang="ar-IQ" sz="2400" b="1" dirty="0"/>
              <a:t>8. استبدال المذيبات الكيميائية الخطرة بتركيبات غير منظمة كنفايات خطرة أو مختلطة. </a:t>
            </a:r>
            <a:br>
              <a:rPr lang="ar-IQ" sz="2400" b="1" dirty="0"/>
            </a:br>
            <a:r>
              <a:rPr lang="ar-IQ" sz="2400" b="1" dirty="0"/>
              <a:t>9. الحد من عدد مستخدمي المواد المشعة. </a:t>
            </a:r>
            <a:br>
              <a:rPr lang="ar-IQ" sz="2400" b="1" dirty="0"/>
            </a:br>
            <a:r>
              <a:rPr lang="ar-IQ" sz="2400" b="1" dirty="0"/>
              <a:t>10. الحد من عدد المناطق التي تستخدم فيها المواد المشعة.</a:t>
            </a:r>
            <a:endParaRPr lang="en-US" sz="2400" b="1" dirty="0"/>
          </a:p>
        </p:txBody>
      </p:sp>
    </p:spTree>
    <p:extLst>
      <p:ext uri="{BB962C8B-B14F-4D97-AF65-F5344CB8AC3E}">
        <p14:creationId xmlns:p14="http://schemas.microsoft.com/office/powerpoint/2010/main" val="155808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543B69-28F0-B219-AF50-B1A581CCD471}"/>
              </a:ext>
            </a:extLst>
          </p:cNvPr>
          <p:cNvSpPr txBox="1"/>
          <p:nvPr/>
        </p:nvSpPr>
        <p:spPr>
          <a:xfrm>
            <a:off x="1207363" y="1491449"/>
            <a:ext cx="10475651" cy="4542462"/>
          </a:xfrm>
          <a:prstGeom prst="rect">
            <a:avLst/>
          </a:prstGeom>
          <a:noFill/>
        </p:spPr>
        <p:txBody>
          <a:bodyPr wrap="square">
            <a:spAutoFit/>
          </a:bodyPr>
          <a:lstStyle/>
          <a:p>
            <a:pPr algn="r">
              <a:lnSpc>
                <a:spcPct val="150000"/>
              </a:lnSpc>
            </a:pPr>
            <a:r>
              <a:rPr lang="ar-IQ" sz="2800" b="1" dirty="0">
                <a:solidFill>
                  <a:srgbClr val="FF0000"/>
                </a:solidFill>
              </a:rPr>
              <a:t>أهداف معالجة المخلفات الإشعاعية</a:t>
            </a:r>
          </a:p>
          <a:p>
            <a:pPr>
              <a:lnSpc>
                <a:spcPct val="150000"/>
              </a:lnSpc>
            </a:pPr>
            <a:r>
              <a:rPr lang="ar-IQ" sz="2800" b="1" dirty="0"/>
              <a:t>أهم أهداف معالجة المخلفات الإشعاعية هي التخلص من أو تدمير النظائر المشعة لمنع ضررها ووقاية البيئة والإنسان، ويتم ذلك عبر </a:t>
            </a:r>
            <a:r>
              <a:rPr lang="ar-IQ" sz="2800" b="1" dirty="0">
                <a:solidFill>
                  <a:srgbClr val="FF0000"/>
                </a:solidFill>
              </a:rPr>
              <a:t>عزل أو ترقيق (تخفيف التركيز) أو تدمير المخلفات الناتجة</a:t>
            </a:r>
            <a:r>
              <a:rPr lang="ar-IQ" sz="2800" b="1" dirty="0"/>
              <a:t>، وحتى الآن فإن أكثر هذه الطرق قابلية للتحقيق كان وما يزال الدفن العميق للمخلفات الإشعاعية، الهدف الأساسي من هذه العملية هو عزل المخلفات الإشعاعية ومنع تسربها للنظام البيئي حتى يزول النشاط الإشعاعي الناتج عنها بأن تتأين كل العناصر المشعة الموجودة داخلها.</a:t>
            </a:r>
            <a:endParaRPr lang="en-US" sz="2800" b="1" dirty="0"/>
          </a:p>
        </p:txBody>
      </p:sp>
    </p:spTree>
    <p:extLst>
      <p:ext uri="{BB962C8B-B14F-4D97-AF65-F5344CB8AC3E}">
        <p14:creationId xmlns:p14="http://schemas.microsoft.com/office/powerpoint/2010/main" val="25669043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1E257B-2F11-0C0B-BECE-530BA20DB5A1}"/>
              </a:ext>
            </a:extLst>
          </p:cNvPr>
          <p:cNvSpPr txBox="1"/>
          <p:nvPr/>
        </p:nvSpPr>
        <p:spPr>
          <a:xfrm>
            <a:off x="656948" y="1074198"/>
            <a:ext cx="10377996" cy="4183709"/>
          </a:xfrm>
          <a:prstGeom prst="rect">
            <a:avLst/>
          </a:prstGeom>
          <a:noFill/>
        </p:spPr>
        <p:txBody>
          <a:bodyPr wrap="square">
            <a:spAutoFit/>
          </a:bodyPr>
          <a:lstStyle/>
          <a:p>
            <a:pPr algn="r">
              <a:lnSpc>
                <a:spcPct val="150000"/>
              </a:lnSpc>
            </a:pPr>
            <a:r>
              <a:rPr lang="ar-IQ" sz="3200" dirty="0">
                <a:solidFill>
                  <a:srgbClr val="FF0000"/>
                </a:solidFill>
              </a:rPr>
              <a:t>دورة الوقود النووي</a:t>
            </a:r>
          </a:p>
          <a:p>
            <a:pPr algn="r">
              <a:lnSpc>
                <a:spcPct val="150000"/>
              </a:lnSpc>
            </a:pPr>
            <a:r>
              <a:rPr lang="ar-IQ" sz="2800" dirty="0">
                <a:solidFill>
                  <a:srgbClr val="FF0000"/>
                </a:solidFill>
              </a:rPr>
              <a:t>النهاية الأمامية</a:t>
            </a:r>
          </a:p>
          <a:p>
            <a:pPr algn="r">
              <a:lnSpc>
                <a:spcPct val="150000"/>
              </a:lnSpc>
            </a:pPr>
            <a:r>
              <a:rPr lang="ar-IQ" sz="2400" b="1" dirty="0"/>
              <a:t>وتسير إلى الجزء الأول من دورة الوقود النووي بدءاً من مرحلة البحث والاستخراج مروراً بتكوين الوقود النووي المخصب وانتهاءً باستخدام الوقود النووي واستخراج الطاقة منه وتحوله إلى وقود نووي ناضب، تنتج المخلفات الناتجة عن هذا الجزء من الدورة جسيمات ألفا وتحتوي على الراديوم، المادة الرئيسية الموجودة في مخلفات النهاية الأمامية لدورة الوقود النووي هي اليورانيوم الناضب</a:t>
            </a:r>
            <a:r>
              <a:rPr lang="en-US" sz="2400" b="1" dirty="0"/>
              <a:t>، </a:t>
            </a:r>
            <a:r>
              <a:rPr lang="ar-IQ" sz="2400" b="1" dirty="0"/>
              <a:t>ونظراً لكثافتها ووزنها النوعي العالي فإن هذه النفايات تستخدم في صناعة القذائف المضادة للدروع والدبابات.</a:t>
            </a:r>
            <a:endParaRPr lang="en-US" sz="2400" b="1" dirty="0"/>
          </a:p>
        </p:txBody>
      </p:sp>
    </p:spTree>
    <p:extLst>
      <p:ext uri="{BB962C8B-B14F-4D97-AF65-F5344CB8AC3E}">
        <p14:creationId xmlns:p14="http://schemas.microsoft.com/office/powerpoint/2010/main" val="662251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BB3879-5FF7-D181-6214-37266F82CD6C}"/>
              </a:ext>
            </a:extLst>
          </p:cNvPr>
          <p:cNvSpPr txBox="1"/>
          <p:nvPr/>
        </p:nvSpPr>
        <p:spPr>
          <a:xfrm>
            <a:off x="1287263" y="2554056"/>
            <a:ext cx="9259410" cy="2891048"/>
          </a:xfrm>
          <a:prstGeom prst="rect">
            <a:avLst/>
          </a:prstGeom>
          <a:noFill/>
        </p:spPr>
        <p:txBody>
          <a:bodyPr wrap="square">
            <a:spAutoFit/>
          </a:bodyPr>
          <a:lstStyle/>
          <a:p>
            <a:pPr algn="r">
              <a:lnSpc>
                <a:spcPct val="150000"/>
              </a:lnSpc>
            </a:pPr>
            <a:r>
              <a:rPr lang="ar-IQ" sz="2800" dirty="0">
                <a:solidFill>
                  <a:srgbClr val="FF0000"/>
                </a:solidFill>
              </a:rPr>
              <a:t>النهاية الخلفية</a:t>
            </a:r>
          </a:p>
          <a:p>
            <a:pPr algn="r">
              <a:lnSpc>
                <a:spcPct val="150000"/>
              </a:lnSpc>
            </a:pPr>
            <a:r>
              <a:rPr lang="ar-IQ" sz="2400" b="1" dirty="0"/>
              <a:t>و تشمل هذه الدورة عملية تفريغ الوقود النووي الناضب وتعبئته ونقله ومعالجته والتخلص منه، يكون الوقود الناضب على شكل قضبان يتم إخراجها من المفاعل وتبريدها من الحرارة الناتجة عن تفكك النظائر المشعة الباقية، تصدر المخلفات الناتجة عن عملية الانشطار النووي أشعة بيتا وأشعة غاما وتحتوي هذه المخلفات على </a:t>
            </a:r>
            <a:r>
              <a:rPr lang="ar-IQ" sz="2400" b="1" dirty="0" err="1"/>
              <a:t>أكتينيدات</a:t>
            </a:r>
            <a:r>
              <a:rPr lang="ar-IQ" sz="2400" b="1" dirty="0"/>
              <a:t> تصدر جسيمات ألفا.</a:t>
            </a:r>
            <a:endParaRPr lang="en-US" sz="2400" b="1" dirty="0"/>
          </a:p>
        </p:txBody>
      </p:sp>
    </p:spTree>
    <p:extLst>
      <p:ext uri="{BB962C8B-B14F-4D97-AF65-F5344CB8AC3E}">
        <p14:creationId xmlns:p14="http://schemas.microsoft.com/office/powerpoint/2010/main" val="3571592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422787" y="430521"/>
            <a:ext cx="3496585" cy="1280292"/>
          </a:xfrm>
        </p:spPr>
        <p:txBody>
          <a:bodyPr wrap="square" anchor="b">
            <a:normAutofit/>
          </a:bodyPr>
          <a:lstStyle/>
          <a:p>
            <a:r>
              <a:rPr lang="ar-IQ" dirty="0">
                <a:solidFill>
                  <a:srgbClr val="FF0000"/>
                </a:solidFill>
                <a:effectLst>
                  <a:outerShdw blurRad="38100" dist="38100" dir="2700000" algn="tl">
                    <a:srgbClr val="000000">
                      <a:alpha val="43137"/>
                    </a:srgbClr>
                  </a:outerShdw>
                </a:effectLst>
              </a:rPr>
              <a:t>التلوث الاشعاعي</a:t>
            </a:r>
            <a:endParaRPr lang="en-US" dirty="0">
              <a:solidFill>
                <a:srgbClr val="FF0000"/>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sz="quarter" idx="15"/>
          </p:nvPr>
        </p:nvSpPr>
        <p:spPr>
          <a:xfrm>
            <a:off x="530307" y="2035278"/>
            <a:ext cx="3496585" cy="4209944"/>
          </a:xfrm>
        </p:spPr>
        <p:txBody>
          <a:bodyPr>
            <a:normAutofit/>
          </a:bodyPr>
          <a:lstStyle/>
          <a:p>
            <a:r>
              <a:rPr lang="ar-IQ" b="1" dirty="0"/>
              <a:t>يُعرَّف التلوث الإشعاعي بأنه التلوث المادي للكائنات الحية وبيئتها نتيجة إطلاق مواد مشعة في البيئة أثناء التفجيرات النووية واختبار الأسلحة النووية، وإنتاجها، وإيقاف تشغيلها، وعمليات تعدين الخامات المشعة، والتعامل مع المواد المشعة والتخلص منها، والتعامل مع النفايات المشعة، والحوادث في محطات الطاقة النووية</a:t>
            </a:r>
            <a:r>
              <a:rPr lang="ar-IQ" dirty="0"/>
              <a:t>.</a:t>
            </a:r>
            <a:endParaRPr lang="en-US" dirty="0"/>
          </a:p>
        </p:txBody>
      </p:sp>
      <p:pic>
        <p:nvPicPr>
          <p:cNvPr id="18" name="Picture Placeholder 17" descr="A ski lift with mountains in the background">
            <a:extLst>
              <a:ext uri="{FF2B5EF4-FFF2-40B4-BE49-F238E27FC236}">
                <a16:creationId xmlns:a16="http://schemas.microsoft.com/office/drawing/2014/main" id="{EA3B7AFC-AAF1-6309-E87A-F630716B8D8E}"/>
              </a:ext>
            </a:extLst>
          </p:cNvPr>
          <p:cNvPicPr>
            <a:picLocks noGrp="1" noChangeAspect="1"/>
          </p:cNvPicPr>
          <p:nvPr>
            <p:ph type="pic" sz="quarter" idx="14"/>
          </p:nvPr>
        </p:nvPicPr>
        <p:blipFill>
          <a:blip r:embed="rId3"/>
          <a:srcRect t="15" b="15"/>
          <a:stretch/>
        </p:blipFill>
        <p:spPr/>
      </p:pic>
      <p:pic>
        <p:nvPicPr>
          <p:cNvPr id="4" name="Picture 3">
            <a:extLst>
              <a:ext uri="{FF2B5EF4-FFF2-40B4-BE49-F238E27FC236}">
                <a16:creationId xmlns:a16="http://schemas.microsoft.com/office/drawing/2014/main" id="{BA92B58D-6075-60F2-1D2C-B10C15DB87FF}"/>
              </a:ext>
            </a:extLst>
          </p:cNvPr>
          <p:cNvPicPr>
            <a:picLocks noChangeAspect="1"/>
          </p:cNvPicPr>
          <p:nvPr/>
        </p:nvPicPr>
        <p:blipFill>
          <a:blip r:embed="rId4"/>
          <a:stretch>
            <a:fillRect/>
          </a:stretch>
        </p:blipFill>
        <p:spPr>
          <a:xfrm>
            <a:off x="4979988" y="441674"/>
            <a:ext cx="6789225" cy="5996958"/>
          </a:xfrm>
          <a:prstGeom prst="rect">
            <a:avLst/>
          </a:prstGeom>
        </p:spPr>
      </p:pic>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64E4BC-FC49-EF1C-A64D-55305EEFA16A}"/>
              </a:ext>
            </a:extLst>
          </p:cNvPr>
          <p:cNvSpPr txBox="1"/>
          <p:nvPr/>
        </p:nvSpPr>
        <p:spPr>
          <a:xfrm>
            <a:off x="894735" y="1111045"/>
            <a:ext cx="10087897" cy="4433073"/>
          </a:xfrm>
          <a:prstGeom prst="rect">
            <a:avLst/>
          </a:prstGeom>
          <a:noFill/>
        </p:spPr>
        <p:txBody>
          <a:bodyPr wrap="square">
            <a:spAutoFit/>
          </a:bodyPr>
          <a:lstStyle/>
          <a:p>
            <a:pPr algn="r">
              <a:lnSpc>
                <a:spcPct val="150000"/>
              </a:lnSpc>
            </a:pPr>
            <a:r>
              <a:rPr lang="ar-IQ" sz="3200" dirty="0"/>
              <a:t>تم إجراء التجارب النووية لتحديد فعالية الأسلحة النووية وقوتها وقدرتها على التفجير، </a:t>
            </a:r>
            <a:r>
              <a:rPr lang="ar-IQ" sz="3200" dirty="0">
                <a:solidFill>
                  <a:srgbClr val="FF0000"/>
                </a:solidFill>
              </a:rPr>
              <a:t>ونسبة التلوث الإشعاعي 15٪ </a:t>
            </a:r>
            <a:r>
              <a:rPr lang="ar-IQ" sz="3200" dirty="0">
                <a:solidFill>
                  <a:srgbClr val="00B050"/>
                </a:solidFill>
              </a:rPr>
              <a:t>من الطاقة الكلية للانفجار</a:t>
            </a:r>
            <a:endParaRPr lang="en-US" sz="3200" dirty="0">
              <a:solidFill>
                <a:srgbClr val="00B050"/>
              </a:solidFill>
            </a:endParaRPr>
          </a:p>
          <a:p>
            <a:pPr algn="r">
              <a:lnSpc>
                <a:spcPct val="150000"/>
              </a:lnSpc>
            </a:pPr>
            <a:r>
              <a:rPr lang="ar-IQ" sz="3200" dirty="0"/>
              <a:t> </a:t>
            </a:r>
            <a:endParaRPr lang="en-US" sz="3200" dirty="0"/>
          </a:p>
          <a:p>
            <a:pPr algn="r">
              <a:lnSpc>
                <a:spcPct val="150000"/>
              </a:lnSpc>
            </a:pPr>
            <a:r>
              <a:rPr lang="ar-IQ" sz="3200" dirty="0">
                <a:solidFill>
                  <a:srgbClr val="0070C0"/>
                </a:solidFill>
              </a:rPr>
              <a:t>أما التلوث الإشعاعي للمياه </a:t>
            </a:r>
            <a:r>
              <a:rPr lang="ar-IQ" sz="3200" dirty="0"/>
              <a:t>ومصادرها </a:t>
            </a:r>
            <a:r>
              <a:rPr lang="ar-IQ" sz="3200" dirty="0">
                <a:solidFill>
                  <a:srgbClr val="0070C0"/>
                </a:solidFill>
              </a:rPr>
              <a:t>والفضاء الجوي </a:t>
            </a:r>
            <a:r>
              <a:rPr lang="ar-IQ" sz="3200" dirty="0"/>
              <a:t>، هو</a:t>
            </a:r>
            <a:r>
              <a:rPr lang="ar-IQ" sz="3200" dirty="0">
                <a:solidFill>
                  <a:srgbClr val="FF0000"/>
                </a:solidFill>
              </a:rPr>
              <a:t> نتيجة </a:t>
            </a:r>
            <a:r>
              <a:rPr lang="ar-IQ" sz="3200" dirty="0"/>
              <a:t>التساقط الإشعاعي من </a:t>
            </a:r>
            <a:r>
              <a:rPr lang="ar-IQ" sz="3200" dirty="0">
                <a:solidFill>
                  <a:srgbClr val="FF0000"/>
                </a:solidFill>
              </a:rPr>
              <a:t>سحابة انفجار نووي</a:t>
            </a:r>
            <a:r>
              <a:rPr lang="ar-IQ" sz="3200" dirty="0"/>
              <a:t>، وتعتبر </a:t>
            </a:r>
            <a:r>
              <a:rPr lang="ar-IQ" sz="3200" dirty="0" err="1">
                <a:solidFill>
                  <a:srgbClr val="FF0000"/>
                </a:solidFill>
              </a:rPr>
              <a:t>النويدات</a:t>
            </a:r>
            <a:r>
              <a:rPr lang="ar-IQ" sz="3200" dirty="0">
                <a:solidFill>
                  <a:srgbClr val="FF0000"/>
                </a:solidFill>
              </a:rPr>
              <a:t> المشعة </a:t>
            </a:r>
            <a:r>
              <a:rPr lang="ar-IQ" sz="3200" dirty="0"/>
              <a:t>هي المصادر الرئيسية للتلوث، حيث تنبعث منها جسيمات بيتا وأشعة جاما والمواد المشعة.</a:t>
            </a:r>
          </a:p>
        </p:txBody>
      </p:sp>
    </p:spTree>
    <p:extLst>
      <p:ext uri="{BB962C8B-B14F-4D97-AF65-F5344CB8AC3E}">
        <p14:creationId xmlns:p14="http://schemas.microsoft.com/office/powerpoint/2010/main" val="1606167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C4482-0B33-F0E0-CF99-429428C9C089}"/>
              </a:ext>
            </a:extLst>
          </p:cNvPr>
          <p:cNvSpPr txBox="1"/>
          <p:nvPr/>
        </p:nvSpPr>
        <p:spPr>
          <a:xfrm>
            <a:off x="1118308" y="1302663"/>
            <a:ext cx="10618839" cy="3170099"/>
          </a:xfrm>
          <a:prstGeom prst="rect">
            <a:avLst/>
          </a:prstGeom>
          <a:noFill/>
        </p:spPr>
        <p:txBody>
          <a:bodyPr wrap="square">
            <a:spAutoFit/>
          </a:bodyPr>
          <a:lstStyle/>
          <a:p>
            <a:r>
              <a:rPr lang="ar-IQ" sz="4000" dirty="0"/>
              <a:t>تشمل </a:t>
            </a:r>
            <a:r>
              <a:rPr lang="ar-IQ" sz="4000" dirty="0">
                <a:solidFill>
                  <a:srgbClr val="FF0000"/>
                </a:solidFill>
              </a:rPr>
              <a:t>مصادر التلوث الإشعاعي </a:t>
            </a:r>
            <a:r>
              <a:rPr lang="ar-IQ" sz="4000" dirty="0"/>
              <a:t>أي عملية تنبعث منها إشعاعات في البيئة، في حين أن هناك العديد من </a:t>
            </a:r>
            <a:r>
              <a:rPr lang="ar-IQ" sz="4000" dirty="0">
                <a:solidFill>
                  <a:srgbClr val="FF0000"/>
                </a:solidFill>
              </a:rPr>
              <a:t>الأسباب للتلوث الإشعاعي</a:t>
            </a:r>
            <a:r>
              <a:rPr lang="ar-IQ" sz="4000" dirty="0"/>
              <a:t> (</a:t>
            </a:r>
            <a:r>
              <a:rPr lang="ar-IQ" sz="4000" dirty="0">
                <a:solidFill>
                  <a:srgbClr val="002060"/>
                </a:solidFill>
              </a:rPr>
              <a:t>بما في ذلك الإجراءات البحثية والطبية والنفايات ، ومحطات الطاقة النووية ، وأجهزة التلفزيون ، وأجهزة الكمبيوتر ، وموجات الراديو ، والهواتف المحمولة ، وما إلى ذلك)</a:t>
            </a:r>
            <a:endParaRPr lang="en-US" sz="4000" dirty="0">
              <a:solidFill>
                <a:srgbClr val="002060"/>
              </a:solidFill>
            </a:endParaRPr>
          </a:p>
        </p:txBody>
      </p:sp>
    </p:spTree>
    <p:extLst>
      <p:ext uri="{BB962C8B-B14F-4D97-AF65-F5344CB8AC3E}">
        <p14:creationId xmlns:p14="http://schemas.microsoft.com/office/powerpoint/2010/main" val="299860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90130-78B9-07C8-EEA5-AA10F94225A4}"/>
              </a:ext>
            </a:extLst>
          </p:cNvPr>
          <p:cNvSpPr>
            <a:spLocks noGrp="1"/>
          </p:cNvSpPr>
          <p:nvPr>
            <p:ph type="title"/>
          </p:nvPr>
        </p:nvSpPr>
        <p:spPr/>
        <p:txBody>
          <a:bodyPr>
            <a:normAutofit/>
          </a:bodyPr>
          <a:lstStyle/>
          <a:p>
            <a:r>
              <a:rPr lang="ar-IQ" sz="2800" b="1" dirty="0">
                <a:solidFill>
                  <a:srgbClr val="002060"/>
                </a:solidFill>
              </a:rPr>
              <a:t>ولكن أكثر الأسباب شيوعًا، والتي يمكن أن تشكل مخاطر صحية متوسطة إلى خطيرة تشمل:</a:t>
            </a:r>
            <a:endParaRPr lang="en-US" sz="2800" b="1" dirty="0">
              <a:solidFill>
                <a:srgbClr val="002060"/>
              </a:solidFill>
            </a:endParaRPr>
          </a:p>
        </p:txBody>
      </p:sp>
      <p:sp>
        <p:nvSpPr>
          <p:cNvPr id="3" name="Table Placeholder 2">
            <a:extLst>
              <a:ext uri="{FF2B5EF4-FFF2-40B4-BE49-F238E27FC236}">
                <a16:creationId xmlns:a16="http://schemas.microsoft.com/office/drawing/2014/main" id="{3CDA302F-44D9-2776-1AC3-B133C930DEB8}"/>
              </a:ext>
            </a:extLst>
          </p:cNvPr>
          <p:cNvSpPr>
            <a:spLocks noGrp="1"/>
          </p:cNvSpPr>
          <p:nvPr>
            <p:ph type="tbl" sz="quarter" idx="10"/>
          </p:nvPr>
        </p:nvSpPr>
        <p:spPr>
          <a:xfrm>
            <a:off x="226142" y="2082801"/>
            <a:ext cx="11965858" cy="4190180"/>
          </a:xfrm>
        </p:spPr>
        <p:txBody>
          <a:bodyPr>
            <a:noAutofit/>
          </a:bodyPr>
          <a:lstStyle/>
          <a:p>
            <a:r>
              <a:rPr lang="ar-IQ" sz="2800" b="1" dirty="0">
                <a:solidFill>
                  <a:srgbClr val="FF0000">
                    <a:alpha val="60000"/>
                  </a:srgbClr>
                </a:solidFill>
              </a:rPr>
              <a:t>التفجيرات النووية للأسلحة النووية</a:t>
            </a:r>
            <a:r>
              <a:rPr lang="ar-IQ" sz="2800" b="1" dirty="0"/>
              <a:t>، ربما تكون أكبر كميات التلوث الإشعاعي من صنع الإنسان قد تولدت في منتصف القرن العشرين من خلال مختلف التفجيرات النووية التجريبية أو القتالية.</a:t>
            </a:r>
          </a:p>
          <a:p>
            <a:r>
              <a:rPr lang="ar-IQ" sz="2800" b="1" dirty="0"/>
              <a:t> </a:t>
            </a:r>
            <a:r>
              <a:rPr lang="ar-IQ" sz="2800" b="1" dirty="0">
                <a:solidFill>
                  <a:srgbClr val="FF0000">
                    <a:alpha val="60000"/>
                  </a:srgbClr>
                </a:solidFill>
              </a:rPr>
              <a:t>إنتاج الأسلحة الدفاعية</a:t>
            </a:r>
            <a:r>
              <a:rPr lang="ar-IQ" sz="2800" b="1" dirty="0"/>
              <a:t>، حيث يؤدي إلى إطلاق النشاط الإشعاعي من المواد المشعة التي يتم التعامل معها (عادةً مع مخاطر صحية عالية)، ومع ذلك ما لم يقع حادث ما، فإن المعايير الحالية لن تسمح بإطلاق أي كمية كبيرة من الإشعاع. </a:t>
            </a:r>
            <a:endParaRPr lang="en-US" sz="2800" b="1" dirty="0"/>
          </a:p>
        </p:txBody>
      </p:sp>
    </p:spTree>
    <p:extLst>
      <p:ext uri="{BB962C8B-B14F-4D97-AF65-F5344CB8AC3E}">
        <p14:creationId xmlns:p14="http://schemas.microsoft.com/office/powerpoint/2010/main" val="2981726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15ACCE-40D3-5E4A-EBA4-19D041ED28DB}"/>
              </a:ext>
            </a:extLst>
          </p:cNvPr>
          <p:cNvSpPr txBox="1"/>
          <p:nvPr/>
        </p:nvSpPr>
        <p:spPr>
          <a:xfrm>
            <a:off x="914400" y="1199535"/>
            <a:ext cx="10913806" cy="4982903"/>
          </a:xfrm>
          <a:prstGeom prst="rect">
            <a:avLst/>
          </a:prstGeom>
          <a:noFill/>
        </p:spPr>
        <p:txBody>
          <a:bodyPr wrap="square">
            <a:spAutoFit/>
          </a:bodyPr>
          <a:lstStyle/>
          <a:p>
            <a:pPr>
              <a:lnSpc>
                <a:spcPct val="150000"/>
              </a:lnSpc>
            </a:pPr>
            <a:r>
              <a:rPr lang="ar-IQ" sz="3600" dirty="0">
                <a:solidFill>
                  <a:srgbClr val="FF0000"/>
                </a:solidFill>
              </a:rPr>
              <a:t>معالجة النفايات النووية والتخلص منها</a:t>
            </a:r>
            <a:r>
              <a:rPr lang="ar-IQ" sz="3600" dirty="0"/>
              <a:t>، حيث ينتج عنها إشعاع منخفض إلى متوسط على مدى فترة طويلة من الزمن، و قد يلوث النشاط الإشعاعي وينتشر عبر الهواء والماء والتربة أيضًا، وبالتالي قد لا يمكن تمييز آثارها بسهولة، ويصعب التنبؤ بها، بالإضافة إلى ذلك، قد لا يتم تحديد بعض مواقع النفايات النووية، فالمشكلة الرئيسية في النفايات الإشعاعية هي حقيقة أنه لا يمكن تحللها أو معالجتها كيميائياً أو بيولوجياً</a:t>
            </a:r>
            <a:endParaRPr lang="en-US" sz="3600" dirty="0"/>
          </a:p>
        </p:txBody>
      </p:sp>
    </p:spTree>
    <p:extLst>
      <p:ext uri="{BB962C8B-B14F-4D97-AF65-F5344CB8AC3E}">
        <p14:creationId xmlns:p14="http://schemas.microsoft.com/office/powerpoint/2010/main" val="3792541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FEA3B8-6E3B-DA46-5679-50A86EF61087}"/>
              </a:ext>
            </a:extLst>
          </p:cNvPr>
          <p:cNvSpPr txBox="1"/>
          <p:nvPr/>
        </p:nvSpPr>
        <p:spPr>
          <a:xfrm>
            <a:off x="825911" y="1258530"/>
            <a:ext cx="10333702" cy="5193409"/>
          </a:xfrm>
          <a:prstGeom prst="rect">
            <a:avLst/>
          </a:prstGeom>
          <a:noFill/>
        </p:spPr>
        <p:txBody>
          <a:bodyPr wrap="square">
            <a:spAutoFit/>
          </a:bodyPr>
          <a:lstStyle/>
          <a:p>
            <a:pPr algn="r">
              <a:lnSpc>
                <a:spcPct val="150000"/>
              </a:lnSpc>
            </a:pPr>
            <a:r>
              <a:rPr lang="ar-IQ" sz="2800" b="1" dirty="0"/>
              <a:t>وبالتالي فإن </a:t>
            </a:r>
            <a:r>
              <a:rPr lang="ar-IQ" sz="2800" b="1" dirty="0">
                <a:solidFill>
                  <a:srgbClr val="7030A0"/>
                </a:solidFill>
              </a:rPr>
              <a:t>الخيارات الوحيدة </a:t>
            </a:r>
            <a:r>
              <a:rPr lang="ar-IQ" sz="2800" b="1" dirty="0"/>
              <a:t>هي</a:t>
            </a:r>
          </a:p>
          <a:p>
            <a:pPr algn="r">
              <a:lnSpc>
                <a:spcPct val="150000"/>
              </a:lnSpc>
            </a:pPr>
            <a:r>
              <a:rPr lang="ar-IQ" sz="2800" b="1" dirty="0"/>
              <a:t>أولا: </a:t>
            </a:r>
            <a:r>
              <a:rPr lang="ar-IQ" sz="2800" b="1" dirty="0">
                <a:solidFill>
                  <a:srgbClr val="FF0000"/>
                </a:solidFill>
              </a:rPr>
              <a:t>احتواء النفايات </a:t>
            </a:r>
            <a:r>
              <a:rPr lang="ar-IQ" sz="2800" b="1" dirty="0"/>
              <a:t>عن </a:t>
            </a:r>
            <a:r>
              <a:rPr lang="ar-IQ" sz="2800" b="1" dirty="0">
                <a:solidFill>
                  <a:srgbClr val="7030A0"/>
                </a:solidFill>
              </a:rPr>
              <a:t>طريق تخزينها في حاويات مغلقة بإحكام محمية بمواد واقية من الإشعاع (مثل الرصاص) أو تخفيفها إذا تعذر احتوائها</a:t>
            </a:r>
            <a:r>
              <a:rPr lang="ar-IQ" sz="2800" b="1" dirty="0"/>
              <a:t>، كما يمكن أيضًا </a:t>
            </a:r>
            <a:r>
              <a:rPr lang="ar-IQ" sz="2800" b="1" dirty="0">
                <a:solidFill>
                  <a:srgbClr val="7030A0"/>
                </a:solidFill>
              </a:rPr>
              <a:t>احتواء النفايات عن طريق التخزين في مناطق نائية ذات حياة قليلة أو معدومة </a:t>
            </a:r>
            <a:r>
              <a:rPr lang="ar-IQ" sz="2800" b="1" dirty="0">
                <a:solidFill>
                  <a:srgbClr val="FF0000"/>
                </a:solidFill>
              </a:rPr>
              <a:t>(مثل الكهوف البعيدة أو مناجم الملح المهجورة). </a:t>
            </a:r>
          </a:p>
          <a:p>
            <a:pPr>
              <a:lnSpc>
                <a:spcPct val="150000"/>
              </a:lnSpc>
            </a:pPr>
            <a:r>
              <a:rPr lang="ar-IQ" sz="2800" b="1" dirty="0"/>
              <a:t>ثانيا: </a:t>
            </a:r>
            <a:r>
              <a:rPr lang="ar-IQ" sz="2800" b="1" dirty="0">
                <a:solidFill>
                  <a:srgbClr val="FF0000"/>
                </a:solidFill>
              </a:rPr>
              <a:t>تعدين الخامات المشعة (مثل خامات اليورانيوم)، </a:t>
            </a:r>
            <a:r>
              <a:rPr lang="ar-IQ" sz="2800" b="1" dirty="0"/>
              <a:t>إذ ينطوي هذا على سحق ومعالجة الخامات المشعة، وتوليد منتجات ثانوية، وقد ينتج عن تعدين الخامات الأخرى أيضًا نفايات مشعة (مثل تعدين خامات الفوسفات).</a:t>
            </a:r>
            <a:endParaRPr lang="en-US" sz="2800" b="1" dirty="0"/>
          </a:p>
        </p:txBody>
      </p:sp>
    </p:spTree>
    <p:extLst>
      <p:ext uri="{BB962C8B-B14F-4D97-AF65-F5344CB8AC3E}">
        <p14:creationId xmlns:p14="http://schemas.microsoft.com/office/powerpoint/2010/main" val="3574080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555A5F-1970-456B-9B8F-B4099DD6DC54}"/>
              </a:ext>
            </a:extLst>
          </p:cNvPr>
          <p:cNvSpPr txBox="1"/>
          <p:nvPr/>
        </p:nvSpPr>
        <p:spPr>
          <a:xfrm>
            <a:off x="1248697" y="1917742"/>
            <a:ext cx="10009238" cy="2880469"/>
          </a:xfrm>
          <a:prstGeom prst="rect">
            <a:avLst/>
          </a:prstGeom>
          <a:noFill/>
        </p:spPr>
        <p:txBody>
          <a:bodyPr wrap="square">
            <a:spAutoFit/>
          </a:bodyPr>
          <a:lstStyle/>
          <a:p>
            <a:pPr algn="r">
              <a:lnSpc>
                <a:spcPct val="150000"/>
              </a:lnSpc>
            </a:pPr>
            <a:r>
              <a:rPr lang="ar-IQ" sz="4000" dirty="0">
                <a:solidFill>
                  <a:srgbClr val="FF0000"/>
                </a:solidFill>
              </a:rPr>
              <a:t>الحوادث النووية</a:t>
            </a:r>
          </a:p>
          <a:p>
            <a:pPr>
              <a:lnSpc>
                <a:spcPct val="150000"/>
              </a:lnSpc>
            </a:pPr>
            <a:r>
              <a:rPr lang="ar-IQ" sz="2800" dirty="0"/>
              <a:t> والمثال الكلاسيكي بالفعل على مثل هذا الحادث هو الانفجار النووي في محطة الطاقة النووية السوفيتية السابقة في </a:t>
            </a:r>
            <a:r>
              <a:rPr lang="ar-IQ" sz="2800" dirty="0" err="1"/>
              <a:t>تشيرنوبل</a:t>
            </a:r>
            <a:r>
              <a:rPr lang="ar-IQ" sz="2800" dirty="0"/>
              <a:t>، والذي حدث في عام 1986، ولا تزال آثاره تظهر حتى اليوم</a:t>
            </a:r>
            <a:endParaRPr lang="en-US" sz="2800" dirty="0"/>
          </a:p>
        </p:txBody>
      </p:sp>
    </p:spTree>
    <p:extLst>
      <p:ext uri="{BB962C8B-B14F-4D97-AF65-F5344CB8AC3E}">
        <p14:creationId xmlns:p14="http://schemas.microsoft.com/office/powerpoint/2010/main" val="205344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B97333-4DD6-9DF8-5214-2109311466E1}"/>
              </a:ext>
            </a:extLst>
          </p:cNvPr>
          <p:cNvSpPr txBox="1"/>
          <p:nvPr/>
        </p:nvSpPr>
        <p:spPr>
          <a:xfrm>
            <a:off x="1150374" y="2291367"/>
            <a:ext cx="10520515" cy="1310808"/>
          </a:xfrm>
          <a:prstGeom prst="rect">
            <a:avLst/>
          </a:prstGeom>
          <a:noFill/>
        </p:spPr>
        <p:txBody>
          <a:bodyPr wrap="square">
            <a:spAutoFit/>
          </a:bodyPr>
          <a:lstStyle/>
          <a:p>
            <a:pPr>
              <a:lnSpc>
                <a:spcPct val="150000"/>
              </a:lnSpc>
            </a:pPr>
            <a:r>
              <a:rPr lang="ar-IQ" sz="2800" dirty="0">
                <a:solidFill>
                  <a:srgbClr val="FF0000"/>
                </a:solidFill>
              </a:rPr>
              <a:t>ومثال آخر </a:t>
            </a:r>
            <a:r>
              <a:rPr lang="ar-IQ" sz="2800" dirty="0"/>
              <a:t>هو </a:t>
            </a:r>
            <a:r>
              <a:rPr lang="ar-IQ" sz="2800" dirty="0">
                <a:solidFill>
                  <a:srgbClr val="7030A0"/>
                </a:solidFill>
              </a:rPr>
              <a:t>الانفجار الذي وقع عام 1979 في محطة توليد الطاقة النووية في جزيرة ثري </a:t>
            </a:r>
            <a:r>
              <a:rPr lang="ar-IQ" sz="2800" dirty="0" err="1">
                <a:solidFill>
                  <a:srgbClr val="7030A0"/>
                </a:solidFill>
              </a:rPr>
              <a:t>مايل</a:t>
            </a:r>
            <a:r>
              <a:rPr lang="ar-IQ" sz="2800" dirty="0"/>
              <a:t> بالقرب من </a:t>
            </a:r>
            <a:r>
              <a:rPr lang="ar-IQ" sz="2800" dirty="0" err="1"/>
              <a:t>هاريسبرج</a:t>
            </a:r>
            <a:r>
              <a:rPr lang="ar-IQ" sz="2800" dirty="0"/>
              <a:t>، بنسلفانيا، </a:t>
            </a:r>
            <a:r>
              <a:rPr lang="ar-IQ" sz="2800" dirty="0">
                <a:solidFill>
                  <a:srgbClr val="7030A0"/>
                </a:solidFill>
              </a:rPr>
              <a:t>و كارثة فوكوشيما </a:t>
            </a:r>
            <a:r>
              <a:rPr lang="ar-IQ" sz="2800" dirty="0" err="1">
                <a:solidFill>
                  <a:srgbClr val="7030A0"/>
                </a:solidFill>
              </a:rPr>
              <a:t>دايتشي</a:t>
            </a:r>
            <a:r>
              <a:rPr lang="ar-IQ" sz="2800" dirty="0">
                <a:solidFill>
                  <a:srgbClr val="7030A0"/>
                </a:solidFill>
              </a:rPr>
              <a:t> النووية في عام 2011</a:t>
            </a:r>
            <a:endParaRPr lang="en-US" sz="2800" dirty="0">
              <a:solidFill>
                <a:srgbClr val="7030A0"/>
              </a:solidFill>
            </a:endParaRPr>
          </a:p>
        </p:txBody>
      </p:sp>
    </p:spTree>
    <p:extLst>
      <p:ext uri="{BB962C8B-B14F-4D97-AF65-F5344CB8AC3E}">
        <p14:creationId xmlns:p14="http://schemas.microsoft.com/office/powerpoint/2010/main" val="754846802"/>
      </p:ext>
    </p:extLst>
  </p:cSld>
  <p:clrMapOvr>
    <a:masterClrMapping/>
  </p:clrMapOvr>
</p:sld>
</file>

<file path=ppt/theme/theme1.xml><?xml version="1.0" encoding="utf-8"?>
<a:theme xmlns:a="http://schemas.openxmlformats.org/drawingml/2006/main" name="FrostyVTI">
  <a:themeElements>
    <a:clrScheme name="Frosty">
      <a:dk1>
        <a:sysClr val="windowText" lastClr="000000"/>
      </a:dk1>
      <a:lt1>
        <a:sysClr val="window" lastClr="FFFFFF"/>
      </a:lt1>
      <a:dk2>
        <a:srgbClr val="0B2827"/>
      </a:dk2>
      <a:lt2>
        <a:srgbClr val="DAE3E3"/>
      </a:lt2>
      <a:accent1>
        <a:srgbClr val="767E37"/>
      </a:accent1>
      <a:accent2>
        <a:srgbClr val="B495C2"/>
      </a:accent2>
      <a:accent3>
        <a:srgbClr val="8FA3A3"/>
      </a:accent3>
      <a:accent4>
        <a:srgbClr val="CE7F01"/>
      </a:accent4>
      <a:accent5>
        <a:srgbClr val="D15A29"/>
      </a:accent5>
      <a:accent6>
        <a:srgbClr val="B88470"/>
      </a:accent6>
      <a:hlink>
        <a:srgbClr val="B57001"/>
      </a:hlink>
      <a:folHlink>
        <a:srgbClr val="996209"/>
      </a:folHlink>
    </a:clrScheme>
    <a:fontScheme name="Frosted Leaf">
      <a:majorFont>
        <a:latin typeface="Goudy Old Style"/>
        <a:ea typeface=""/>
        <a:cs typeface=""/>
      </a:majorFont>
      <a:minorFont>
        <a:latin typeface="Avenir Next LT Pro"/>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rostyVTI" id="{DD283BC3-E0B6-4E4B-91CF-F0F54D51BB21}" vid="{3EE220F7-F497-4893-BE1F-7BB1D60742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8FEDA63D-DE73-4ED5-BDF0-D3D9FD35E1ED}">
  <ds:schemaRefs>
    <ds:schemaRef ds:uri="http://schemas.microsoft.com/sharepoint/v3/contenttype/forms"/>
  </ds:schemaRefs>
</ds:datastoreItem>
</file>

<file path=customXml/itemProps2.xml><?xml version="1.0" encoding="utf-8"?>
<ds:datastoreItem xmlns:ds="http://schemas.openxmlformats.org/officeDocument/2006/customXml" ds:itemID="{B8954E08-A2C8-44D4-BABF-5531D0DF1F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8AE25C0-66E9-4E74-9814-75E5D2A6CAB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{DF13E95C-1A2A-4CEB-9A85-E590E1764BF2}tf11158769_win32</Template>
  <TotalTime>80</TotalTime>
  <Words>897</Words>
  <Application>Microsoft Office PowerPoint</Application>
  <PresentationFormat>Widescreen</PresentationFormat>
  <Paragraphs>36</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Avenir Next LT Pro</vt:lpstr>
      <vt:lpstr>Calibri</vt:lpstr>
      <vt:lpstr>Goudy Old Style</vt:lpstr>
      <vt:lpstr>Wingdings</vt:lpstr>
      <vt:lpstr>FrostyVTI</vt:lpstr>
      <vt:lpstr>  التلوث الاشعاعي     اعداد : د. جنائن يعرب </vt:lpstr>
      <vt:lpstr>التلوث الاشعاعي</vt:lpstr>
      <vt:lpstr>PowerPoint Presentation</vt:lpstr>
      <vt:lpstr>PowerPoint Presentation</vt:lpstr>
      <vt:lpstr>ولكن أكثر الأسباب شيوعًا، والتي يمكن أن تشكل مخاطر صحية متوسطة إلى خطيرة تشمل: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10</cp:revision>
  <dcterms:created xsi:type="dcterms:W3CDTF">2024-11-22T13:37:16Z</dcterms:created>
  <dcterms:modified xsi:type="dcterms:W3CDTF">2024-11-22T15:03:39Z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